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7559675" cx="10691800"/>
  <p:notesSz cx="7099300" cy="10234600"/>
  <p:embeddedFontLst>
    <p:embeddedFont>
      <p:font typeface="Play"/>
      <p:regular r:id="rId25"/>
      <p:bold r:id="rId26"/>
    </p:embeddedFont>
    <p:embeddedFont>
      <p:font typeface="Open Sans Light"/>
      <p:regular r:id="rId27"/>
      <p:bold r:id="rId28"/>
      <p:italic r:id="rId29"/>
      <p:boldItalic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gfEUsSvWgV/CGsGXZqbBldaIC6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lay-bold.fntdata"/><Relationship Id="rId25" Type="http://schemas.openxmlformats.org/officeDocument/2006/relationships/font" Target="fonts/Play-regular.fntdata"/><Relationship Id="rId28" Type="http://schemas.openxmlformats.org/officeDocument/2006/relationships/font" Target="fonts/OpenSansLight-bold.fntdata"/><Relationship Id="rId27" Type="http://schemas.openxmlformats.org/officeDocument/2006/relationships/font" Target="fonts/OpenSansLight-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penSansLight-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penSans-regular.fntdata"/><Relationship Id="rId30" Type="http://schemas.openxmlformats.org/officeDocument/2006/relationships/font" Target="fonts/OpenSansLight-boldItalic.fntdata"/><Relationship Id="rId11" Type="http://schemas.openxmlformats.org/officeDocument/2006/relationships/slide" Target="slides/slide7.xml"/><Relationship Id="rId33" Type="http://schemas.openxmlformats.org/officeDocument/2006/relationships/font" Target="fonts/OpenSans-italic.fntdata"/><Relationship Id="rId10" Type="http://schemas.openxmlformats.org/officeDocument/2006/relationships/slide" Target="slides/slide6.xml"/><Relationship Id="rId32" Type="http://schemas.openxmlformats.org/officeDocument/2006/relationships/font" Target="fonts/OpenSans-bold.fntdata"/><Relationship Id="rId13" Type="http://schemas.openxmlformats.org/officeDocument/2006/relationships/slide" Target="slides/slide9.xml"/><Relationship Id="rId35" Type="http://customschemas.google.com/relationships/presentationmetadata" Target="metadata"/><Relationship Id="rId12" Type="http://schemas.openxmlformats.org/officeDocument/2006/relationships/slide" Target="slides/slide8.xml"/><Relationship Id="rId34" Type="http://schemas.openxmlformats.org/officeDocument/2006/relationships/font" Target="fonts/OpenSans-bold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83450" y="767575"/>
            <a:ext cx="4733100" cy="38379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09925" y="4861425"/>
            <a:ext cx="5679425" cy="460555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ef82d5ee7f_0_185: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g2ef82d5ee7f_0_185: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2fd9e632d81_0_45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0" name="Google Shape;440;g2fd9e632d81_0_45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2fd9e632d81_0_235: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71" name="Google Shape;471;g2fd9e632d81_0_235: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g2fd9e632d81_0_42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33" name="Google Shape;533;g2fd9e632d81_0_42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 name="Shape 562"/>
        <p:cNvGrpSpPr/>
        <p:nvPr/>
      </p:nvGrpSpPr>
      <p:grpSpPr>
        <a:xfrm>
          <a:off x="0" y="0"/>
          <a:ext cx="0" cy="0"/>
          <a:chOff x="0" y="0"/>
          <a:chExt cx="0" cy="0"/>
        </a:xfrm>
      </p:grpSpPr>
      <p:sp>
        <p:nvSpPr>
          <p:cNvPr id="563" name="Google Shape;563;g2fc92875e00_0_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64" name="Google Shape;564;g2fc92875e00_0_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2eec32b9602_0_42: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24" name="Google Shape;624;g2eec32b9602_0_42: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fc92875e00_0_6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55" name="Google Shape;655;g2fc92875e00_0_6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0" name="Shape 720"/>
        <p:cNvGrpSpPr/>
        <p:nvPr/>
      </p:nvGrpSpPr>
      <p:grpSpPr>
        <a:xfrm>
          <a:off x="0" y="0"/>
          <a:ext cx="0" cy="0"/>
          <a:chOff x="0" y="0"/>
          <a:chExt cx="0" cy="0"/>
        </a:xfrm>
      </p:grpSpPr>
      <p:sp>
        <p:nvSpPr>
          <p:cNvPr id="721" name="Google Shape;721;g2fc92875e00_0_12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22" name="Google Shape;722;g2fc92875e00_0_12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g30b06415fa2_0_51: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3" name="Google Shape;753;g30b06415fa2_0_51: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g30b06415fa2_0_63: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66" name="Google Shape;766;g30b06415fa2_0_63: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g30b06415fa2_0_101: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05" name="Google Shape;805;g30b06415fa2_0_101: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efafa50202_0_0: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 name="Google Shape;94;g2efafa50202_0_0: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g30b06415fa2_0_11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4" name="Google Shape;824;g30b06415fa2_0_11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txBox="1"/>
          <p:nvPr>
            <p:ph idx="1" type="body"/>
          </p:nvPr>
        </p:nvSpPr>
        <p:spPr>
          <a:xfrm>
            <a:off x="709925" y="4861425"/>
            <a:ext cx="5679425" cy="46055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9" name="Google Shape;99;p1:notes"/>
          <p:cNvSpPr/>
          <p:nvPr>
            <p:ph idx="2" type="sldImg"/>
          </p:nvPr>
        </p:nvSpPr>
        <p:spPr>
          <a:xfrm>
            <a:off x="1183450" y="767575"/>
            <a:ext cx="4733100" cy="38379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fd9e632d81_0_39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1" name="Google Shape;161;g2fd9e632d81_0_39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fd9e632d81_0_0: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2" name="Google Shape;192;g2fd9e632d81_0_0: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fd9e632d81_0_51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4" name="Google Shape;254;g2fd9e632d81_0_51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2fd9e632d81_0_182: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85" name="Google Shape;285;g2fd9e632d81_0_182: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2fd9e632d81_0_489: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7" name="Google Shape;347;g2fd9e632d81_0_489: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2fd9e632d81_0_288:notes"/>
          <p:cNvSpPr txBox="1"/>
          <p:nvPr>
            <p:ph idx="1" type="body"/>
          </p:nvPr>
        </p:nvSpPr>
        <p:spPr>
          <a:xfrm>
            <a:off x="709925" y="4861425"/>
            <a:ext cx="5679300" cy="460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8" name="Google Shape;378;g2fd9e632d81_0_288:notes"/>
          <p:cNvSpPr/>
          <p:nvPr>
            <p:ph idx="2" type="sldImg"/>
          </p:nvPr>
        </p:nvSpPr>
        <p:spPr>
          <a:xfrm>
            <a:off x="1183450" y="767575"/>
            <a:ext cx="4733100" cy="383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801886" y="1237197"/>
            <a:ext cx="9088041" cy="263188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614"/>
              <a:buFont typeface="Play"/>
              <a:buNone/>
              <a:defRPr sz="6614"/>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4"/>
          <p:cNvSpPr txBox="1"/>
          <p:nvPr>
            <p:ph idx="1" type="subTitle"/>
          </p:nvPr>
        </p:nvSpPr>
        <p:spPr>
          <a:xfrm>
            <a:off x="1336477" y="3970580"/>
            <a:ext cx="8018860" cy="1825171"/>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102"/>
              </a:spcBef>
              <a:spcAft>
                <a:spcPts val="0"/>
              </a:spcAft>
              <a:buClr>
                <a:schemeClr val="dk1"/>
              </a:buClr>
              <a:buSzPts val="2646"/>
              <a:buNone/>
              <a:defRPr sz="2646"/>
            </a:lvl1pPr>
            <a:lvl2pPr lvl="1" algn="ctr">
              <a:lnSpc>
                <a:spcPct val="90000"/>
              </a:lnSpc>
              <a:spcBef>
                <a:spcPts val="551"/>
              </a:spcBef>
              <a:spcAft>
                <a:spcPts val="0"/>
              </a:spcAft>
              <a:buClr>
                <a:schemeClr val="dk1"/>
              </a:buClr>
              <a:buSzPts val="2205"/>
              <a:buNone/>
              <a:defRPr sz="2205"/>
            </a:lvl2pPr>
            <a:lvl3pPr lvl="2" algn="ctr">
              <a:lnSpc>
                <a:spcPct val="90000"/>
              </a:lnSpc>
              <a:spcBef>
                <a:spcPts val="551"/>
              </a:spcBef>
              <a:spcAft>
                <a:spcPts val="0"/>
              </a:spcAft>
              <a:buClr>
                <a:schemeClr val="dk1"/>
              </a:buClr>
              <a:buSzPts val="1984"/>
              <a:buNone/>
              <a:defRPr sz="1984"/>
            </a:lvl3pPr>
            <a:lvl4pPr lvl="3" algn="ctr">
              <a:lnSpc>
                <a:spcPct val="90000"/>
              </a:lnSpc>
              <a:spcBef>
                <a:spcPts val="551"/>
              </a:spcBef>
              <a:spcAft>
                <a:spcPts val="0"/>
              </a:spcAft>
              <a:buClr>
                <a:schemeClr val="dk1"/>
              </a:buClr>
              <a:buSzPts val="1764"/>
              <a:buNone/>
              <a:defRPr sz="1764"/>
            </a:lvl4pPr>
            <a:lvl5pPr lvl="4" algn="ctr">
              <a:lnSpc>
                <a:spcPct val="90000"/>
              </a:lnSpc>
              <a:spcBef>
                <a:spcPts val="551"/>
              </a:spcBef>
              <a:spcAft>
                <a:spcPts val="0"/>
              </a:spcAft>
              <a:buClr>
                <a:schemeClr val="dk1"/>
              </a:buClr>
              <a:buSzPts val="1764"/>
              <a:buNone/>
              <a:defRPr sz="1764"/>
            </a:lvl5pPr>
            <a:lvl6pPr lvl="5" algn="ctr">
              <a:lnSpc>
                <a:spcPct val="90000"/>
              </a:lnSpc>
              <a:spcBef>
                <a:spcPts val="551"/>
              </a:spcBef>
              <a:spcAft>
                <a:spcPts val="0"/>
              </a:spcAft>
              <a:buClr>
                <a:schemeClr val="dk1"/>
              </a:buClr>
              <a:buSzPts val="1764"/>
              <a:buNone/>
              <a:defRPr sz="1764"/>
            </a:lvl6pPr>
            <a:lvl7pPr lvl="6" algn="ctr">
              <a:lnSpc>
                <a:spcPct val="90000"/>
              </a:lnSpc>
              <a:spcBef>
                <a:spcPts val="551"/>
              </a:spcBef>
              <a:spcAft>
                <a:spcPts val="0"/>
              </a:spcAft>
              <a:buClr>
                <a:schemeClr val="dk1"/>
              </a:buClr>
              <a:buSzPts val="1764"/>
              <a:buNone/>
              <a:defRPr sz="1764"/>
            </a:lvl7pPr>
            <a:lvl8pPr lvl="7" algn="ctr">
              <a:lnSpc>
                <a:spcPct val="90000"/>
              </a:lnSpc>
              <a:spcBef>
                <a:spcPts val="551"/>
              </a:spcBef>
              <a:spcAft>
                <a:spcPts val="0"/>
              </a:spcAft>
              <a:buClr>
                <a:schemeClr val="dk1"/>
              </a:buClr>
              <a:buSzPts val="1764"/>
              <a:buNone/>
              <a:defRPr sz="1764"/>
            </a:lvl8pPr>
            <a:lvl9pPr lvl="8" algn="ctr">
              <a:lnSpc>
                <a:spcPct val="90000"/>
              </a:lnSpc>
              <a:spcBef>
                <a:spcPts val="551"/>
              </a:spcBef>
              <a:spcAft>
                <a:spcPts val="0"/>
              </a:spcAft>
              <a:buClr>
                <a:schemeClr val="dk1"/>
              </a:buClr>
              <a:buSzPts val="1764"/>
              <a:buNone/>
              <a:defRPr sz="1764"/>
            </a:lvl9pPr>
          </a:lstStyle>
          <a:p/>
        </p:txBody>
      </p:sp>
      <p:sp>
        <p:nvSpPr>
          <p:cNvPr id="14" name="Google Shape;14;p4"/>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4"/>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4"/>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3"/>
          <p:cNvSpPr txBox="1"/>
          <p:nvPr>
            <p:ph type="title"/>
          </p:nvPr>
        </p:nvSpPr>
        <p:spPr>
          <a:xfrm>
            <a:off x="735062" y="402484"/>
            <a:ext cx="9221689" cy="14611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3"/>
          <p:cNvSpPr txBox="1"/>
          <p:nvPr>
            <p:ph idx="1" type="body"/>
          </p:nvPr>
        </p:nvSpPr>
        <p:spPr>
          <a:xfrm rot="5400000">
            <a:off x="2947634" y="-200158"/>
            <a:ext cx="4796544" cy="922168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1" name="Google Shape;71;p13"/>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3"/>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3"/>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4"/>
          <p:cNvSpPr txBox="1"/>
          <p:nvPr>
            <p:ph type="title"/>
          </p:nvPr>
        </p:nvSpPr>
        <p:spPr>
          <a:xfrm rot="5400000">
            <a:off x="5600802" y="2453010"/>
            <a:ext cx="6406475" cy="230542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4"/>
          <p:cNvSpPr txBox="1"/>
          <p:nvPr>
            <p:ph idx="1" type="body"/>
          </p:nvPr>
        </p:nvSpPr>
        <p:spPr>
          <a:xfrm rot="5400000">
            <a:off x="923135" y="214411"/>
            <a:ext cx="6406475" cy="67826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77" name="Google Shape;77;p14"/>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4"/>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4"/>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5"/>
          <p:cNvSpPr txBox="1"/>
          <p:nvPr>
            <p:ph type="title"/>
          </p:nvPr>
        </p:nvSpPr>
        <p:spPr>
          <a:xfrm>
            <a:off x="735062" y="402484"/>
            <a:ext cx="9221689" cy="14611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5"/>
          <p:cNvSpPr txBox="1"/>
          <p:nvPr>
            <p:ph idx="1" type="body"/>
          </p:nvPr>
        </p:nvSpPr>
        <p:spPr>
          <a:xfrm>
            <a:off x="735062" y="2012414"/>
            <a:ext cx="9221689" cy="4796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20" name="Google Shape;20;p5"/>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5"/>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6"/>
          <p:cNvSpPr txBox="1"/>
          <p:nvPr>
            <p:ph type="title"/>
          </p:nvPr>
        </p:nvSpPr>
        <p:spPr>
          <a:xfrm>
            <a:off x="729494" y="1884671"/>
            <a:ext cx="9221689" cy="314461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614"/>
              <a:buFont typeface="Play"/>
              <a:buNone/>
              <a:defRPr sz="6614"/>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6"/>
          <p:cNvSpPr txBox="1"/>
          <p:nvPr>
            <p:ph idx="1" type="body"/>
          </p:nvPr>
        </p:nvSpPr>
        <p:spPr>
          <a:xfrm>
            <a:off x="729494" y="5059035"/>
            <a:ext cx="9221689" cy="165367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02"/>
              </a:spcBef>
              <a:spcAft>
                <a:spcPts val="0"/>
              </a:spcAft>
              <a:buClr>
                <a:srgbClr val="757575"/>
              </a:buClr>
              <a:buSzPts val="2646"/>
              <a:buNone/>
              <a:defRPr sz="2646">
                <a:solidFill>
                  <a:srgbClr val="757575"/>
                </a:solidFill>
              </a:defRPr>
            </a:lvl1pPr>
            <a:lvl2pPr indent="-228600" lvl="1" marL="914400" algn="l">
              <a:lnSpc>
                <a:spcPct val="90000"/>
              </a:lnSpc>
              <a:spcBef>
                <a:spcPts val="551"/>
              </a:spcBef>
              <a:spcAft>
                <a:spcPts val="0"/>
              </a:spcAft>
              <a:buClr>
                <a:srgbClr val="757575"/>
              </a:buClr>
              <a:buSzPts val="2205"/>
              <a:buNone/>
              <a:defRPr sz="2205">
                <a:solidFill>
                  <a:srgbClr val="757575"/>
                </a:solidFill>
              </a:defRPr>
            </a:lvl2pPr>
            <a:lvl3pPr indent="-228600" lvl="2" marL="1371600" algn="l">
              <a:lnSpc>
                <a:spcPct val="90000"/>
              </a:lnSpc>
              <a:spcBef>
                <a:spcPts val="551"/>
              </a:spcBef>
              <a:spcAft>
                <a:spcPts val="0"/>
              </a:spcAft>
              <a:buClr>
                <a:srgbClr val="757575"/>
              </a:buClr>
              <a:buSzPts val="1984"/>
              <a:buNone/>
              <a:defRPr sz="1984">
                <a:solidFill>
                  <a:srgbClr val="757575"/>
                </a:solidFill>
              </a:defRPr>
            </a:lvl3pPr>
            <a:lvl4pPr indent="-228600" lvl="3" marL="1828800" algn="l">
              <a:lnSpc>
                <a:spcPct val="90000"/>
              </a:lnSpc>
              <a:spcBef>
                <a:spcPts val="551"/>
              </a:spcBef>
              <a:spcAft>
                <a:spcPts val="0"/>
              </a:spcAft>
              <a:buClr>
                <a:srgbClr val="757575"/>
              </a:buClr>
              <a:buSzPts val="1764"/>
              <a:buNone/>
              <a:defRPr sz="1764">
                <a:solidFill>
                  <a:srgbClr val="757575"/>
                </a:solidFill>
              </a:defRPr>
            </a:lvl4pPr>
            <a:lvl5pPr indent="-228600" lvl="4" marL="2286000" algn="l">
              <a:lnSpc>
                <a:spcPct val="90000"/>
              </a:lnSpc>
              <a:spcBef>
                <a:spcPts val="551"/>
              </a:spcBef>
              <a:spcAft>
                <a:spcPts val="0"/>
              </a:spcAft>
              <a:buClr>
                <a:srgbClr val="757575"/>
              </a:buClr>
              <a:buSzPts val="1764"/>
              <a:buNone/>
              <a:defRPr sz="1764">
                <a:solidFill>
                  <a:srgbClr val="757575"/>
                </a:solidFill>
              </a:defRPr>
            </a:lvl5pPr>
            <a:lvl6pPr indent="-228600" lvl="5" marL="2743200" algn="l">
              <a:lnSpc>
                <a:spcPct val="90000"/>
              </a:lnSpc>
              <a:spcBef>
                <a:spcPts val="551"/>
              </a:spcBef>
              <a:spcAft>
                <a:spcPts val="0"/>
              </a:spcAft>
              <a:buClr>
                <a:srgbClr val="757575"/>
              </a:buClr>
              <a:buSzPts val="1764"/>
              <a:buNone/>
              <a:defRPr sz="1764">
                <a:solidFill>
                  <a:srgbClr val="757575"/>
                </a:solidFill>
              </a:defRPr>
            </a:lvl6pPr>
            <a:lvl7pPr indent="-228600" lvl="6" marL="3200400" algn="l">
              <a:lnSpc>
                <a:spcPct val="90000"/>
              </a:lnSpc>
              <a:spcBef>
                <a:spcPts val="551"/>
              </a:spcBef>
              <a:spcAft>
                <a:spcPts val="0"/>
              </a:spcAft>
              <a:buClr>
                <a:srgbClr val="757575"/>
              </a:buClr>
              <a:buSzPts val="1764"/>
              <a:buNone/>
              <a:defRPr sz="1764">
                <a:solidFill>
                  <a:srgbClr val="757575"/>
                </a:solidFill>
              </a:defRPr>
            </a:lvl7pPr>
            <a:lvl8pPr indent="-228600" lvl="7" marL="3657600" algn="l">
              <a:lnSpc>
                <a:spcPct val="90000"/>
              </a:lnSpc>
              <a:spcBef>
                <a:spcPts val="551"/>
              </a:spcBef>
              <a:spcAft>
                <a:spcPts val="0"/>
              </a:spcAft>
              <a:buClr>
                <a:srgbClr val="757575"/>
              </a:buClr>
              <a:buSzPts val="1764"/>
              <a:buNone/>
              <a:defRPr sz="1764">
                <a:solidFill>
                  <a:srgbClr val="757575"/>
                </a:solidFill>
              </a:defRPr>
            </a:lvl8pPr>
            <a:lvl9pPr indent="-228600" lvl="8" marL="4114800" algn="l">
              <a:lnSpc>
                <a:spcPct val="90000"/>
              </a:lnSpc>
              <a:spcBef>
                <a:spcPts val="551"/>
              </a:spcBef>
              <a:spcAft>
                <a:spcPts val="0"/>
              </a:spcAft>
              <a:buClr>
                <a:srgbClr val="757575"/>
              </a:buClr>
              <a:buSzPts val="1764"/>
              <a:buNone/>
              <a:defRPr sz="1764">
                <a:solidFill>
                  <a:srgbClr val="757575"/>
                </a:solidFill>
              </a:defRPr>
            </a:lvl9pPr>
          </a:lstStyle>
          <a:p/>
        </p:txBody>
      </p:sp>
      <p:sp>
        <p:nvSpPr>
          <p:cNvPr id="26" name="Google Shape;26;p6"/>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6"/>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6"/>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7"/>
          <p:cNvSpPr txBox="1"/>
          <p:nvPr>
            <p:ph type="title"/>
          </p:nvPr>
        </p:nvSpPr>
        <p:spPr>
          <a:xfrm>
            <a:off x="735062" y="402484"/>
            <a:ext cx="9221689" cy="14611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7"/>
          <p:cNvSpPr txBox="1"/>
          <p:nvPr>
            <p:ph idx="1" type="body"/>
          </p:nvPr>
        </p:nvSpPr>
        <p:spPr>
          <a:xfrm>
            <a:off x="735062" y="2012414"/>
            <a:ext cx="4544021" cy="4796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32" name="Google Shape;32;p7"/>
          <p:cNvSpPr txBox="1"/>
          <p:nvPr>
            <p:ph idx="2" type="body"/>
          </p:nvPr>
        </p:nvSpPr>
        <p:spPr>
          <a:xfrm>
            <a:off x="5412730" y="2012414"/>
            <a:ext cx="4544021" cy="4796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33" name="Google Shape;33;p7"/>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7"/>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7"/>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8"/>
          <p:cNvSpPr txBox="1"/>
          <p:nvPr>
            <p:ph type="title"/>
          </p:nvPr>
        </p:nvSpPr>
        <p:spPr>
          <a:xfrm>
            <a:off x="736455" y="402484"/>
            <a:ext cx="9221689" cy="14611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8"/>
          <p:cNvSpPr txBox="1"/>
          <p:nvPr>
            <p:ph idx="1" type="body"/>
          </p:nvPr>
        </p:nvSpPr>
        <p:spPr>
          <a:xfrm>
            <a:off x="736456" y="1853171"/>
            <a:ext cx="4523137" cy="90821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02"/>
              </a:spcBef>
              <a:spcAft>
                <a:spcPts val="0"/>
              </a:spcAft>
              <a:buClr>
                <a:schemeClr val="dk1"/>
              </a:buClr>
              <a:buSzPts val="2646"/>
              <a:buNone/>
              <a:defRPr b="1" sz="2646"/>
            </a:lvl1pPr>
            <a:lvl2pPr indent="-228600" lvl="1" marL="914400" algn="l">
              <a:lnSpc>
                <a:spcPct val="90000"/>
              </a:lnSpc>
              <a:spcBef>
                <a:spcPts val="551"/>
              </a:spcBef>
              <a:spcAft>
                <a:spcPts val="0"/>
              </a:spcAft>
              <a:buClr>
                <a:schemeClr val="dk1"/>
              </a:buClr>
              <a:buSzPts val="2205"/>
              <a:buNone/>
              <a:defRPr b="1" sz="2205"/>
            </a:lvl2pPr>
            <a:lvl3pPr indent="-228600" lvl="2" marL="1371600" algn="l">
              <a:lnSpc>
                <a:spcPct val="90000"/>
              </a:lnSpc>
              <a:spcBef>
                <a:spcPts val="551"/>
              </a:spcBef>
              <a:spcAft>
                <a:spcPts val="0"/>
              </a:spcAft>
              <a:buClr>
                <a:schemeClr val="dk1"/>
              </a:buClr>
              <a:buSzPts val="1984"/>
              <a:buNone/>
              <a:defRPr b="1" sz="1984"/>
            </a:lvl3pPr>
            <a:lvl4pPr indent="-228600" lvl="3" marL="1828800" algn="l">
              <a:lnSpc>
                <a:spcPct val="90000"/>
              </a:lnSpc>
              <a:spcBef>
                <a:spcPts val="551"/>
              </a:spcBef>
              <a:spcAft>
                <a:spcPts val="0"/>
              </a:spcAft>
              <a:buClr>
                <a:schemeClr val="dk1"/>
              </a:buClr>
              <a:buSzPts val="1764"/>
              <a:buNone/>
              <a:defRPr b="1" sz="1764"/>
            </a:lvl4pPr>
            <a:lvl5pPr indent="-228600" lvl="4" marL="2286000" algn="l">
              <a:lnSpc>
                <a:spcPct val="90000"/>
              </a:lnSpc>
              <a:spcBef>
                <a:spcPts val="551"/>
              </a:spcBef>
              <a:spcAft>
                <a:spcPts val="0"/>
              </a:spcAft>
              <a:buClr>
                <a:schemeClr val="dk1"/>
              </a:buClr>
              <a:buSzPts val="1764"/>
              <a:buNone/>
              <a:defRPr b="1" sz="1764"/>
            </a:lvl5pPr>
            <a:lvl6pPr indent="-228600" lvl="5" marL="2743200" algn="l">
              <a:lnSpc>
                <a:spcPct val="90000"/>
              </a:lnSpc>
              <a:spcBef>
                <a:spcPts val="551"/>
              </a:spcBef>
              <a:spcAft>
                <a:spcPts val="0"/>
              </a:spcAft>
              <a:buClr>
                <a:schemeClr val="dk1"/>
              </a:buClr>
              <a:buSzPts val="1764"/>
              <a:buNone/>
              <a:defRPr b="1" sz="1764"/>
            </a:lvl6pPr>
            <a:lvl7pPr indent="-228600" lvl="6" marL="3200400" algn="l">
              <a:lnSpc>
                <a:spcPct val="90000"/>
              </a:lnSpc>
              <a:spcBef>
                <a:spcPts val="551"/>
              </a:spcBef>
              <a:spcAft>
                <a:spcPts val="0"/>
              </a:spcAft>
              <a:buClr>
                <a:schemeClr val="dk1"/>
              </a:buClr>
              <a:buSzPts val="1764"/>
              <a:buNone/>
              <a:defRPr b="1" sz="1764"/>
            </a:lvl7pPr>
            <a:lvl8pPr indent="-228600" lvl="7" marL="3657600" algn="l">
              <a:lnSpc>
                <a:spcPct val="90000"/>
              </a:lnSpc>
              <a:spcBef>
                <a:spcPts val="551"/>
              </a:spcBef>
              <a:spcAft>
                <a:spcPts val="0"/>
              </a:spcAft>
              <a:buClr>
                <a:schemeClr val="dk1"/>
              </a:buClr>
              <a:buSzPts val="1764"/>
              <a:buNone/>
              <a:defRPr b="1" sz="1764"/>
            </a:lvl8pPr>
            <a:lvl9pPr indent="-228600" lvl="8" marL="4114800" algn="l">
              <a:lnSpc>
                <a:spcPct val="90000"/>
              </a:lnSpc>
              <a:spcBef>
                <a:spcPts val="551"/>
              </a:spcBef>
              <a:spcAft>
                <a:spcPts val="0"/>
              </a:spcAft>
              <a:buClr>
                <a:schemeClr val="dk1"/>
              </a:buClr>
              <a:buSzPts val="1764"/>
              <a:buNone/>
              <a:defRPr b="1" sz="1764"/>
            </a:lvl9pPr>
          </a:lstStyle>
          <a:p/>
        </p:txBody>
      </p:sp>
      <p:sp>
        <p:nvSpPr>
          <p:cNvPr id="39" name="Google Shape;39;p8"/>
          <p:cNvSpPr txBox="1"/>
          <p:nvPr>
            <p:ph idx="2" type="body"/>
          </p:nvPr>
        </p:nvSpPr>
        <p:spPr>
          <a:xfrm>
            <a:off x="736456" y="2761381"/>
            <a:ext cx="4523137" cy="406157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40" name="Google Shape;40;p8"/>
          <p:cNvSpPr txBox="1"/>
          <p:nvPr>
            <p:ph idx="3" type="body"/>
          </p:nvPr>
        </p:nvSpPr>
        <p:spPr>
          <a:xfrm>
            <a:off x="5412731" y="1853171"/>
            <a:ext cx="4545413" cy="90821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02"/>
              </a:spcBef>
              <a:spcAft>
                <a:spcPts val="0"/>
              </a:spcAft>
              <a:buClr>
                <a:schemeClr val="dk1"/>
              </a:buClr>
              <a:buSzPts val="2646"/>
              <a:buNone/>
              <a:defRPr b="1" sz="2646"/>
            </a:lvl1pPr>
            <a:lvl2pPr indent="-228600" lvl="1" marL="914400" algn="l">
              <a:lnSpc>
                <a:spcPct val="90000"/>
              </a:lnSpc>
              <a:spcBef>
                <a:spcPts val="551"/>
              </a:spcBef>
              <a:spcAft>
                <a:spcPts val="0"/>
              </a:spcAft>
              <a:buClr>
                <a:schemeClr val="dk1"/>
              </a:buClr>
              <a:buSzPts val="2205"/>
              <a:buNone/>
              <a:defRPr b="1" sz="2205"/>
            </a:lvl2pPr>
            <a:lvl3pPr indent="-228600" lvl="2" marL="1371600" algn="l">
              <a:lnSpc>
                <a:spcPct val="90000"/>
              </a:lnSpc>
              <a:spcBef>
                <a:spcPts val="551"/>
              </a:spcBef>
              <a:spcAft>
                <a:spcPts val="0"/>
              </a:spcAft>
              <a:buClr>
                <a:schemeClr val="dk1"/>
              </a:buClr>
              <a:buSzPts val="1984"/>
              <a:buNone/>
              <a:defRPr b="1" sz="1984"/>
            </a:lvl3pPr>
            <a:lvl4pPr indent="-228600" lvl="3" marL="1828800" algn="l">
              <a:lnSpc>
                <a:spcPct val="90000"/>
              </a:lnSpc>
              <a:spcBef>
                <a:spcPts val="551"/>
              </a:spcBef>
              <a:spcAft>
                <a:spcPts val="0"/>
              </a:spcAft>
              <a:buClr>
                <a:schemeClr val="dk1"/>
              </a:buClr>
              <a:buSzPts val="1764"/>
              <a:buNone/>
              <a:defRPr b="1" sz="1764"/>
            </a:lvl4pPr>
            <a:lvl5pPr indent="-228600" lvl="4" marL="2286000" algn="l">
              <a:lnSpc>
                <a:spcPct val="90000"/>
              </a:lnSpc>
              <a:spcBef>
                <a:spcPts val="551"/>
              </a:spcBef>
              <a:spcAft>
                <a:spcPts val="0"/>
              </a:spcAft>
              <a:buClr>
                <a:schemeClr val="dk1"/>
              </a:buClr>
              <a:buSzPts val="1764"/>
              <a:buNone/>
              <a:defRPr b="1" sz="1764"/>
            </a:lvl5pPr>
            <a:lvl6pPr indent="-228600" lvl="5" marL="2743200" algn="l">
              <a:lnSpc>
                <a:spcPct val="90000"/>
              </a:lnSpc>
              <a:spcBef>
                <a:spcPts val="551"/>
              </a:spcBef>
              <a:spcAft>
                <a:spcPts val="0"/>
              </a:spcAft>
              <a:buClr>
                <a:schemeClr val="dk1"/>
              </a:buClr>
              <a:buSzPts val="1764"/>
              <a:buNone/>
              <a:defRPr b="1" sz="1764"/>
            </a:lvl6pPr>
            <a:lvl7pPr indent="-228600" lvl="6" marL="3200400" algn="l">
              <a:lnSpc>
                <a:spcPct val="90000"/>
              </a:lnSpc>
              <a:spcBef>
                <a:spcPts val="551"/>
              </a:spcBef>
              <a:spcAft>
                <a:spcPts val="0"/>
              </a:spcAft>
              <a:buClr>
                <a:schemeClr val="dk1"/>
              </a:buClr>
              <a:buSzPts val="1764"/>
              <a:buNone/>
              <a:defRPr b="1" sz="1764"/>
            </a:lvl7pPr>
            <a:lvl8pPr indent="-228600" lvl="7" marL="3657600" algn="l">
              <a:lnSpc>
                <a:spcPct val="90000"/>
              </a:lnSpc>
              <a:spcBef>
                <a:spcPts val="551"/>
              </a:spcBef>
              <a:spcAft>
                <a:spcPts val="0"/>
              </a:spcAft>
              <a:buClr>
                <a:schemeClr val="dk1"/>
              </a:buClr>
              <a:buSzPts val="1764"/>
              <a:buNone/>
              <a:defRPr b="1" sz="1764"/>
            </a:lvl8pPr>
            <a:lvl9pPr indent="-228600" lvl="8" marL="4114800" algn="l">
              <a:lnSpc>
                <a:spcPct val="90000"/>
              </a:lnSpc>
              <a:spcBef>
                <a:spcPts val="551"/>
              </a:spcBef>
              <a:spcAft>
                <a:spcPts val="0"/>
              </a:spcAft>
              <a:buClr>
                <a:schemeClr val="dk1"/>
              </a:buClr>
              <a:buSzPts val="1764"/>
              <a:buNone/>
              <a:defRPr b="1" sz="1764"/>
            </a:lvl9pPr>
          </a:lstStyle>
          <a:p/>
        </p:txBody>
      </p:sp>
      <p:sp>
        <p:nvSpPr>
          <p:cNvPr id="41" name="Google Shape;41;p8"/>
          <p:cNvSpPr txBox="1"/>
          <p:nvPr>
            <p:ph idx="4" type="body"/>
          </p:nvPr>
        </p:nvSpPr>
        <p:spPr>
          <a:xfrm>
            <a:off x="5412731" y="2761381"/>
            <a:ext cx="4545413" cy="406157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02"/>
              </a:spcBef>
              <a:spcAft>
                <a:spcPts val="0"/>
              </a:spcAft>
              <a:buClr>
                <a:schemeClr val="dk1"/>
              </a:buClr>
              <a:buSzPts val="1800"/>
              <a:buChar char="•"/>
              <a:defRPr/>
            </a:lvl1pPr>
            <a:lvl2pPr indent="-342900" lvl="1" marL="914400" algn="l">
              <a:lnSpc>
                <a:spcPct val="90000"/>
              </a:lnSpc>
              <a:spcBef>
                <a:spcPts val="551"/>
              </a:spcBef>
              <a:spcAft>
                <a:spcPts val="0"/>
              </a:spcAft>
              <a:buClr>
                <a:schemeClr val="dk1"/>
              </a:buClr>
              <a:buSzPts val="1800"/>
              <a:buChar char="•"/>
              <a:defRPr/>
            </a:lvl2pPr>
            <a:lvl3pPr indent="-342900" lvl="2" marL="1371600" algn="l">
              <a:lnSpc>
                <a:spcPct val="90000"/>
              </a:lnSpc>
              <a:spcBef>
                <a:spcPts val="551"/>
              </a:spcBef>
              <a:spcAft>
                <a:spcPts val="0"/>
              </a:spcAft>
              <a:buClr>
                <a:schemeClr val="dk1"/>
              </a:buClr>
              <a:buSzPts val="1800"/>
              <a:buChar char="•"/>
              <a:defRPr/>
            </a:lvl3pPr>
            <a:lvl4pPr indent="-342900" lvl="3" marL="1828800" algn="l">
              <a:lnSpc>
                <a:spcPct val="90000"/>
              </a:lnSpc>
              <a:spcBef>
                <a:spcPts val="551"/>
              </a:spcBef>
              <a:spcAft>
                <a:spcPts val="0"/>
              </a:spcAft>
              <a:buClr>
                <a:schemeClr val="dk1"/>
              </a:buClr>
              <a:buSzPts val="1800"/>
              <a:buChar char="•"/>
              <a:defRPr/>
            </a:lvl4pPr>
            <a:lvl5pPr indent="-342900" lvl="4" marL="2286000" algn="l">
              <a:lnSpc>
                <a:spcPct val="90000"/>
              </a:lnSpc>
              <a:spcBef>
                <a:spcPts val="551"/>
              </a:spcBef>
              <a:spcAft>
                <a:spcPts val="0"/>
              </a:spcAft>
              <a:buClr>
                <a:schemeClr val="dk1"/>
              </a:buClr>
              <a:buSzPts val="1800"/>
              <a:buChar char="•"/>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42" name="Google Shape;42;p8"/>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8"/>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8"/>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9"/>
          <p:cNvSpPr txBox="1"/>
          <p:nvPr>
            <p:ph type="title"/>
          </p:nvPr>
        </p:nvSpPr>
        <p:spPr>
          <a:xfrm>
            <a:off x="735062" y="402484"/>
            <a:ext cx="9221689" cy="14611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9"/>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9"/>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9"/>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0"/>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0"/>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0"/>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1"/>
          <p:cNvSpPr txBox="1"/>
          <p:nvPr>
            <p:ph type="title"/>
          </p:nvPr>
        </p:nvSpPr>
        <p:spPr>
          <a:xfrm>
            <a:off x="736455" y="503978"/>
            <a:ext cx="3448388" cy="176392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527"/>
              <a:buFont typeface="Play"/>
              <a:buNone/>
              <a:defRPr sz="352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1"/>
          <p:cNvSpPr txBox="1"/>
          <p:nvPr>
            <p:ph idx="1" type="body"/>
          </p:nvPr>
        </p:nvSpPr>
        <p:spPr>
          <a:xfrm>
            <a:off x="4545413" y="1088455"/>
            <a:ext cx="5412730" cy="5372269"/>
          </a:xfrm>
          <a:prstGeom prst="rect">
            <a:avLst/>
          </a:prstGeom>
          <a:noFill/>
          <a:ln>
            <a:noFill/>
          </a:ln>
        </p:spPr>
        <p:txBody>
          <a:bodyPr anchorCtr="0" anchor="t" bIns="45700" lIns="91425" spcFirstLastPara="1" rIns="91425" wrap="square" tIns="45700">
            <a:normAutofit/>
          </a:bodyPr>
          <a:lstStyle>
            <a:lvl1pPr indent="-452564" lvl="0" marL="457200" algn="l">
              <a:lnSpc>
                <a:spcPct val="90000"/>
              </a:lnSpc>
              <a:spcBef>
                <a:spcPts val="1102"/>
              </a:spcBef>
              <a:spcAft>
                <a:spcPts val="0"/>
              </a:spcAft>
              <a:buClr>
                <a:schemeClr val="dk1"/>
              </a:buClr>
              <a:buSzPts val="3527"/>
              <a:buChar char="•"/>
              <a:defRPr sz="3527"/>
            </a:lvl1pPr>
            <a:lvl2pPr indent="-424561" lvl="1" marL="914400" algn="l">
              <a:lnSpc>
                <a:spcPct val="90000"/>
              </a:lnSpc>
              <a:spcBef>
                <a:spcPts val="551"/>
              </a:spcBef>
              <a:spcAft>
                <a:spcPts val="0"/>
              </a:spcAft>
              <a:buClr>
                <a:schemeClr val="dk1"/>
              </a:buClr>
              <a:buSzPts val="3086"/>
              <a:buChar char="•"/>
              <a:defRPr sz="3086"/>
            </a:lvl2pPr>
            <a:lvl3pPr indent="-396620" lvl="2" marL="1371600" algn="l">
              <a:lnSpc>
                <a:spcPct val="90000"/>
              </a:lnSpc>
              <a:spcBef>
                <a:spcPts val="551"/>
              </a:spcBef>
              <a:spcAft>
                <a:spcPts val="0"/>
              </a:spcAft>
              <a:buClr>
                <a:schemeClr val="dk1"/>
              </a:buClr>
              <a:buSzPts val="2646"/>
              <a:buChar char="•"/>
              <a:defRPr sz="2646"/>
            </a:lvl3pPr>
            <a:lvl4pPr indent="-368617" lvl="3" marL="1828800" algn="l">
              <a:lnSpc>
                <a:spcPct val="90000"/>
              </a:lnSpc>
              <a:spcBef>
                <a:spcPts val="551"/>
              </a:spcBef>
              <a:spcAft>
                <a:spcPts val="0"/>
              </a:spcAft>
              <a:buClr>
                <a:schemeClr val="dk1"/>
              </a:buClr>
              <a:buSzPts val="2205"/>
              <a:buChar char="•"/>
              <a:defRPr sz="2205"/>
            </a:lvl4pPr>
            <a:lvl5pPr indent="-368617" lvl="4" marL="2286000" algn="l">
              <a:lnSpc>
                <a:spcPct val="90000"/>
              </a:lnSpc>
              <a:spcBef>
                <a:spcPts val="551"/>
              </a:spcBef>
              <a:spcAft>
                <a:spcPts val="0"/>
              </a:spcAft>
              <a:buClr>
                <a:schemeClr val="dk1"/>
              </a:buClr>
              <a:buSzPts val="2205"/>
              <a:buChar char="•"/>
              <a:defRPr sz="2205"/>
            </a:lvl5pPr>
            <a:lvl6pPr indent="-368617" lvl="5" marL="2743200" algn="l">
              <a:lnSpc>
                <a:spcPct val="90000"/>
              </a:lnSpc>
              <a:spcBef>
                <a:spcPts val="551"/>
              </a:spcBef>
              <a:spcAft>
                <a:spcPts val="0"/>
              </a:spcAft>
              <a:buClr>
                <a:schemeClr val="dk1"/>
              </a:buClr>
              <a:buSzPts val="2205"/>
              <a:buChar char="•"/>
              <a:defRPr sz="2205"/>
            </a:lvl6pPr>
            <a:lvl7pPr indent="-368617" lvl="6" marL="3200400" algn="l">
              <a:lnSpc>
                <a:spcPct val="90000"/>
              </a:lnSpc>
              <a:spcBef>
                <a:spcPts val="551"/>
              </a:spcBef>
              <a:spcAft>
                <a:spcPts val="0"/>
              </a:spcAft>
              <a:buClr>
                <a:schemeClr val="dk1"/>
              </a:buClr>
              <a:buSzPts val="2205"/>
              <a:buChar char="•"/>
              <a:defRPr sz="2205"/>
            </a:lvl7pPr>
            <a:lvl8pPr indent="-368617" lvl="7" marL="3657600" algn="l">
              <a:lnSpc>
                <a:spcPct val="90000"/>
              </a:lnSpc>
              <a:spcBef>
                <a:spcPts val="551"/>
              </a:spcBef>
              <a:spcAft>
                <a:spcPts val="0"/>
              </a:spcAft>
              <a:buClr>
                <a:schemeClr val="dk1"/>
              </a:buClr>
              <a:buSzPts val="2205"/>
              <a:buChar char="•"/>
              <a:defRPr sz="2205"/>
            </a:lvl8pPr>
            <a:lvl9pPr indent="-368617" lvl="8" marL="4114800" algn="l">
              <a:lnSpc>
                <a:spcPct val="90000"/>
              </a:lnSpc>
              <a:spcBef>
                <a:spcPts val="551"/>
              </a:spcBef>
              <a:spcAft>
                <a:spcPts val="0"/>
              </a:spcAft>
              <a:buClr>
                <a:schemeClr val="dk1"/>
              </a:buClr>
              <a:buSzPts val="2205"/>
              <a:buChar char="•"/>
              <a:defRPr sz="2205"/>
            </a:lvl9pPr>
          </a:lstStyle>
          <a:p/>
        </p:txBody>
      </p:sp>
      <p:sp>
        <p:nvSpPr>
          <p:cNvPr id="57" name="Google Shape;57;p11"/>
          <p:cNvSpPr txBox="1"/>
          <p:nvPr>
            <p:ph idx="2" type="body"/>
          </p:nvPr>
        </p:nvSpPr>
        <p:spPr>
          <a:xfrm>
            <a:off x="736455" y="2267902"/>
            <a:ext cx="3448388" cy="42015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02"/>
              </a:spcBef>
              <a:spcAft>
                <a:spcPts val="0"/>
              </a:spcAft>
              <a:buClr>
                <a:schemeClr val="dk1"/>
              </a:buClr>
              <a:buSzPts val="1764"/>
              <a:buNone/>
              <a:defRPr sz="1764"/>
            </a:lvl1pPr>
            <a:lvl2pPr indent="-228600" lvl="1" marL="914400" algn="l">
              <a:lnSpc>
                <a:spcPct val="90000"/>
              </a:lnSpc>
              <a:spcBef>
                <a:spcPts val="551"/>
              </a:spcBef>
              <a:spcAft>
                <a:spcPts val="0"/>
              </a:spcAft>
              <a:buClr>
                <a:schemeClr val="dk1"/>
              </a:buClr>
              <a:buSzPts val="1543"/>
              <a:buNone/>
              <a:defRPr sz="1543"/>
            </a:lvl2pPr>
            <a:lvl3pPr indent="-228600" lvl="2" marL="1371600" algn="l">
              <a:lnSpc>
                <a:spcPct val="90000"/>
              </a:lnSpc>
              <a:spcBef>
                <a:spcPts val="551"/>
              </a:spcBef>
              <a:spcAft>
                <a:spcPts val="0"/>
              </a:spcAft>
              <a:buClr>
                <a:schemeClr val="dk1"/>
              </a:buClr>
              <a:buSzPts val="1323"/>
              <a:buNone/>
              <a:defRPr sz="1323"/>
            </a:lvl3pPr>
            <a:lvl4pPr indent="-228600" lvl="3" marL="1828800" algn="l">
              <a:lnSpc>
                <a:spcPct val="90000"/>
              </a:lnSpc>
              <a:spcBef>
                <a:spcPts val="551"/>
              </a:spcBef>
              <a:spcAft>
                <a:spcPts val="0"/>
              </a:spcAft>
              <a:buClr>
                <a:schemeClr val="dk1"/>
              </a:buClr>
              <a:buSzPts val="1102"/>
              <a:buNone/>
              <a:defRPr sz="1102"/>
            </a:lvl4pPr>
            <a:lvl5pPr indent="-228600" lvl="4" marL="2286000" algn="l">
              <a:lnSpc>
                <a:spcPct val="90000"/>
              </a:lnSpc>
              <a:spcBef>
                <a:spcPts val="551"/>
              </a:spcBef>
              <a:spcAft>
                <a:spcPts val="0"/>
              </a:spcAft>
              <a:buClr>
                <a:schemeClr val="dk1"/>
              </a:buClr>
              <a:buSzPts val="1102"/>
              <a:buNone/>
              <a:defRPr sz="1102"/>
            </a:lvl5pPr>
            <a:lvl6pPr indent="-228600" lvl="5" marL="2743200" algn="l">
              <a:lnSpc>
                <a:spcPct val="90000"/>
              </a:lnSpc>
              <a:spcBef>
                <a:spcPts val="551"/>
              </a:spcBef>
              <a:spcAft>
                <a:spcPts val="0"/>
              </a:spcAft>
              <a:buClr>
                <a:schemeClr val="dk1"/>
              </a:buClr>
              <a:buSzPts val="1102"/>
              <a:buNone/>
              <a:defRPr sz="1102"/>
            </a:lvl6pPr>
            <a:lvl7pPr indent="-228600" lvl="6" marL="3200400" algn="l">
              <a:lnSpc>
                <a:spcPct val="90000"/>
              </a:lnSpc>
              <a:spcBef>
                <a:spcPts val="551"/>
              </a:spcBef>
              <a:spcAft>
                <a:spcPts val="0"/>
              </a:spcAft>
              <a:buClr>
                <a:schemeClr val="dk1"/>
              </a:buClr>
              <a:buSzPts val="1102"/>
              <a:buNone/>
              <a:defRPr sz="1102"/>
            </a:lvl7pPr>
            <a:lvl8pPr indent="-228600" lvl="7" marL="3657600" algn="l">
              <a:lnSpc>
                <a:spcPct val="90000"/>
              </a:lnSpc>
              <a:spcBef>
                <a:spcPts val="551"/>
              </a:spcBef>
              <a:spcAft>
                <a:spcPts val="0"/>
              </a:spcAft>
              <a:buClr>
                <a:schemeClr val="dk1"/>
              </a:buClr>
              <a:buSzPts val="1102"/>
              <a:buNone/>
              <a:defRPr sz="1102"/>
            </a:lvl8pPr>
            <a:lvl9pPr indent="-228600" lvl="8" marL="4114800" algn="l">
              <a:lnSpc>
                <a:spcPct val="90000"/>
              </a:lnSpc>
              <a:spcBef>
                <a:spcPts val="551"/>
              </a:spcBef>
              <a:spcAft>
                <a:spcPts val="0"/>
              </a:spcAft>
              <a:buClr>
                <a:schemeClr val="dk1"/>
              </a:buClr>
              <a:buSzPts val="1102"/>
              <a:buNone/>
              <a:defRPr sz="1102"/>
            </a:lvl9pPr>
          </a:lstStyle>
          <a:p/>
        </p:txBody>
      </p:sp>
      <p:sp>
        <p:nvSpPr>
          <p:cNvPr id="58" name="Google Shape;58;p11"/>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1"/>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1"/>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2"/>
          <p:cNvSpPr txBox="1"/>
          <p:nvPr>
            <p:ph type="title"/>
          </p:nvPr>
        </p:nvSpPr>
        <p:spPr>
          <a:xfrm>
            <a:off x="736455" y="503978"/>
            <a:ext cx="3448388" cy="176392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527"/>
              <a:buFont typeface="Play"/>
              <a:buNone/>
              <a:defRPr sz="352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2"/>
          <p:cNvSpPr/>
          <p:nvPr>
            <p:ph idx="2" type="pic"/>
          </p:nvPr>
        </p:nvSpPr>
        <p:spPr>
          <a:xfrm>
            <a:off x="4545413" y="1088455"/>
            <a:ext cx="5412730" cy="5372269"/>
          </a:xfrm>
          <a:prstGeom prst="rect">
            <a:avLst/>
          </a:prstGeom>
          <a:noFill/>
          <a:ln>
            <a:noFill/>
          </a:ln>
        </p:spPr>
      </p:sp>
      <p:sp>
        <p:nvSpPr>
          <p:cNvPr id="64" name="Google Shape;64;p12"/>
          <p:cNvSpPr txBox="1"/>
          <p:nvPr>
            <p:ph idx="1" type="body"/>
          </p:nvPr>
        </p:nvSpPr>
        <p:spPr>
          <a:xfrm>
            <a:off x="736455" y="2267902"/>
            <a:ext cx="3448388" cy="42015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02"/>
              </a:spcBef>
              <a:spcAft>
                <a:spcPts val="0"/>
              </a:spcAft>
              <a:buClr>
                <a:schemeClr val="dk1"/>
              </a:buClr>
              <a:buSzPts val="1764"/>
              <a:buNone/>
              <a:defRPr sz="1764"/>
            </a:lvl1pPr>
            <a:lvl2pPr indent="-228600" lvl="1" marL="914400" algn="l">
              <a:lnSpc>
                <a:spcPct val="90000"/>
              </a:lnSpc>
              <a:spcBef>
                <a:spcPts val="551"/>
              </a:spcBef>
              <a:spcAft>
                <a:spcPts val="0"/>
              </a:spcAft>
              <a:buClr>
                <a:schemeClr val="dk1"/>
              </a:buClr>
              <a:buSzPts val="1543"/>
              <a:buNone/>
              <a:defRPr sz="1543"/>
            </a:lvl2pPr>
            <a:lvl3pPr indent="-228600" lvl="2" marL="1371600" algn="l">
              <a:lnSpc>
                <a:spcPct val="90000"/>
              </a:lnSpc>
              <a:spcBef>
                <a:spcPts val="551"/>
              </a:spcBef>
              <a:spcAft>
                <a:spcPts val="0"/>
              </a:spcAft>
              <a:buClr>
                <a:schemeClr val="dk1"/>
              </a:buClr>
              <a:buSzPts val="1323"/>
              <a:buNone/>
              <a:defRPr sz="1323"/>
            </a:lvl3pPr>
            <a:lvl4pPr indent="-228600" lvl="3" marL="1828800" algn="l">
              <a:lnSpc>
                <a:spcPct val="90000"/>
              </a:lnSpc>
              <a:spcBef>
                <a:spcPts val="551"/>
              </a:spcBef>
              <a:spcAft>
                <a:spcPts val="0"/>
              </a:spcAft>
              <a:buClr>
                <a:schemeClr val="dk1"/>
              </a:buClr>
              <a:buSzPts val="1102"/>
              <a:buNone/>
              <a:defRPr sz="1102"/>
            </a:lvl4pPr>
            <a:lvl5pPr indent="-228600" lvl="4" marL="2286000" algn="l">
              <a:lnSpc>
                <a:spcPct val="90000"/>
              </a:lnSpc>
              <a:spcBef>
                <a:spcPts val="551"/>
              </a:spcBef>
              <a:spcAft>
                <a:spcPts val="0"/>
              </a:spcAft>
              <a:buClr>
                <a:schemeClr val="dk1"/>
              </a:buClr>
              <a:buSzPts val="1102"/>
              <a:buNone/>
              <a:defRPr sz="1102"/>
            </a:lvl5pPr>
            <a:lvl6pPr indent="-228600" lvl="5" marL="2743200" algn="l">
              <a:lnSpc>
                <a:spcPct val="90000"/>
              </a:lnSpc>
              <a:spcBef>
                <a:spcPts val="551"/>
              </a:spcBef>
              <a:spcAft>
                <a:spcPts val="0"/>
              </a:spcAft>
              <a:buClr>
                <a:schemeClr val="dk1"/>
              </a:buClr>
              <a:buSzPts val="1102"/>
              <a:buNone/>
              <a:defRPr sz="1102"/>
            </a:lvl6pPr>
            <a:lvl7pPr indent="-228600" lvl="6" marL="3200400" algn="l">
              <a:lnSpc>
                <a:spcPct val="90000"/>
              </a:lnSpc>
              <a:spcBef>
                <a:spcPts val="551"/>
              </a:spcBef>
              <a:spcAft>
                <a:spcPts val="0"/>
              </a:spcAft>
              <a:buClr>
                <a:schemeClr val="dk1"/>
              </a:buClr>
              <a:buSzPts val="1102"/>
              <a:buNone/>
              <a:defRPr sz="1102"/>
            </a:lvl7pPr>
            <a:lvl8pPr indent="-228600" lvl="7" marL="3657600" algn="l">
              <a:lnSpc>
                <a:spcPct val="90000"/>
              </a:lnSpc>
              <a:spcBef>
                <a:spcPts val="551"/>
              </a:spcBef>
              <a:spcAft>
                <a:spcPts val="0"/>
              </a:spcAft>
              <a:buClr>
                <a:schemeClr val="dk1"/>
              </a:buClr>
              <a:buSzPts val="1102"/>
              <a:buNone/>
              <a:defRPr sz="1102"/>
            </a:lvl8pPr>
            <a:lvl9pPr indent="-228600" lvl="8" marL="4114800" algn="l">
              <a:lnSpc>
                <a:spcPct val="90000"/>
              </a:lnSpc>
              <a:spcBef>
                <a:spcPts val="551"/>
              </a:spcBef>
              <a:spcAft>
                <a:spcPts val="0"/>
              </a:spcAft>
              <a:buClr>
                <a:schemeClr val="dk1"/>
              </a:buClr>
              <a:buSzPts val="1102"/>
              <a:buNone/>
              <a:defRPr sz="1102"/>
            </a:lvl9pPr>
          </a:lstStyle>
          <a:p/>
        </p:txBody>
      </p:sp>
      <p:sp>
        <p:nvSpPr>
          <p:cNvPr id="65" name="Google Shape;65;p12"/>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2"/>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2"/>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
          <p:cNvSpPr txBox="1"/>
          <p:nvPr>
            <p:ph type="title"/>
          </p:nvPr>
        </p:nvSpPr>
        <p:spPr>
          <a:xfrm>
            <a:off x="735062" y="402484"/>
            <a:ext cx="9221689" cy="146118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850"/>
              <a:buFont typeface="Play"/>
              <a:buNone/>
              <a:defRPr b="0" i="0" sz="4850" u="none" cap="none" strike="noStrike">
                <a:solidFill>
                  <a:schemeClr val="dk1"/>
                </a:solidFill>
                <a:latin typeface="Play"/>
                <a:ea typeface="Play"/>
                <a:cs typeface="Play"/>
                <a:sym typeface="Pla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735062" y="2012414"/>
            <a:ext cx="9221689" cy="4796544"/>
          </a:xfrm>
          <a:prstGeom prst="rect">
            <a:avLst/>
          </a:prstGeom>
          <a:noFill/>
          <a:ln>
            <a:noFill/>
          </a:ln>
        </p:spPr>
        <p:txBody>
          <a:bodyPr anchorCtr="0" anchor="t" bIns="45700" lIns="91425" spcFirstLastPara="1" rIns="91425" wrap="square" tIns="45700">
            <a:normAutofit/>
          </a:bodyPr>
          <a:lstStyle>
            <a:lvl1pPr indent="-424561" lvl="0" marL="457200" marR="0" rtl="0" algn="l">
              <a:lnSpc>
                <a:spcPct val="90000"/>
              </a:lnSpc>
              <a:spcBef>
                <a:spcPts val="1102"/>
              </a:spcBef>
              <a:spcAft>
                <a:spcPts val="0"/>
              </a:spcAft>
              <a:buClr>
                <a:schemeClr val="dk1"/>
              </a:buClr>
              <a:buSzPts val="3086"/>
              <a:buFont typeface="Arial"/>
              <a:buChar char="•"/>
              <a:defRPr b="0" i="0" sz="3086" u="none" cap="none" strike="noStrike">
                <a:solidFill>
                  <a:schemeClr val="dk1"/>
                </a:solidFill>
                <a:latin typeface="Arial"/>
                <a:ea typeface="Arial"/>
                <a:cs typeface="Arial"/>
                <a:sym typeface="Arial"/>
              </a:defRPr>
            </a:lvl1pPr>
            <a:lvl2pPr indent="-396621" lvl="1" marL="914400" marR="0" rtl="0" algn="l">
              <a:lnSpc>
                <a:spcPct val="90000"/>
              </a:lnSpc>
              <a:spcBef>
                <a:spcPts val="551"/>
              </a:spcBef>
              <a:spcAft>
                <a:spcPts val="0"/>
              </a:spcAft>
              <a:buClr>
                <a:schemeClr val="dk1"/>
              </a:buClr>
              <a:buSzPts val="2646"/>
              <a:buFont typeface="Arial"/>
              <a:buChar char="•"/>
              <a:defRPr b="0" i="0" sz="2646" u="none" cap="none" strike="noStrike">
                <a:solidFill>
                  <a:schemeClr val="dk1"/>
                </a:solidFill>
                <a:latin typeface="Arial"/>
                <a:ea typeface="Arial"/>
                <a:cs typeface="Arial"/>
                <a:sym typeface="Arial"/>
              </a:defRPr>
            </a:lvl2pPr>
            <a:lvl3pPr indent="-368617" lvl="2" marL="1371600" marR="0" rtl="0" algn="l">
              <a:lnSpc>
                <a:spcPct val="90000"/>
              </a:lnSpc>
              <a:spcBef>
                <a:spcPts val="551"/>
              </a:spcBef>
              <a:spcAft>
                <a:spcPts val="0"/>
              </a:spcAft>
              <a:buClr>
                <a:schemeClr val="dk1"/>
              </a:buClr>
              <a:buSzPts val="2205"/>
              <a:buFont typeface="Arial"/>
              <a:buChar char="•"/>
              <a:defRPr b="0" i="0" sz="2205" u="none" cap="none" strike="noStrike">
                <a:solidFill>
                  <a:schemeClr val="dk1"/>
                </a:solidFill>
                <a:latin typeface="Arial"/>
                <a:ea typeface="Arial"/>
                <a:cs typeface="Arial"/>
                <a:sym typeface="Arial"/>
              </a:defRPr>
            </a:lvl3pPr>
            <a:lvl4pPr indent="-354583" lvl="3" marL="1828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4pPr>
            <a:lvl5pPr indent="-354583" lvl="4" marL="22860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9pPr>
          </a:lstStyle>
          <a:p/>
        </p:txBody>
      </p:sp>
      <p:sp>
        <p:nvSpPr>
          <p:cNvPr id="8" name="Google Shape;8;p3"/>
          <p:cNvSpPr txBox="1"/>
          <p:nvPr>
            <p:ph idx="10" type="dt"/>
          </p:nvPr>
        </p:nvSpPr>
        <p:spPr>
          <a:xfrm>
            <a:off x="735062" y="7006700"/>
            <a:ext cx="2405658" cy="402483"/>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323"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9" name="Google Shape;9;p3"/>
          <p:cNvSpPr txBox="1"/>
          <p:nvPr>
            <p:ph idx="11" type="ftr"/>
          </p:nvPr>
        </p:nvSpPr>
        <p:spPr>
          <a:xfrm>
            <a:off x="3541663" y="7006700"/>
            <a:ext cx="3608487" cy="402483"/>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323"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0" name="Google Shape;10;p3"/>
          <p:cNvSpPr txBox="1"/>
          <p:nvPr>
            <p:ph idx="12" type="sldNum"/>
          </p:nvPr>
        </p:nvSpPr>
        <p:spPr>
          <a:xfrm>
            <a:off x="7551093" y="7006700"/>
            <a:ext cx="2405658" cy="40248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323"/>
              <a:buFont typeface="Arial"/>
              <a:buNone/>
              <a:defRPr b="0" i="0" sz="1323"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hyperlink" Target="https://creativecommons.org/licenses/by-nc-sa/4.0/deed.en" TargetMode="External"/><Relationship Id="rId11" Type="http://schemas.openxmlformats.org/officeDocument/2006/relationships/hyperlink" Target="https://creativecommons.org/licenses/by/4.0/" TargetMode="External"/><Relationship Id="rId10" Type="http://schemas.openxmlformats.org/officeDocument/2006/relationships/hyperlink" Target="https://zenodo.org/doi/10.5281/zenodo.5568482" TargetMode="External"/><Relationship Id="rId12" Type="http://schemas.openxmlformats.org/officeDocument/2006/relationships/image" Target="../media/image1.png"/><Relationship Id="rId9"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hyperlink" Target="https://thegreats.co/artworks/standing-on-the-shoulders-of" TargetMode="External"/><Relationship Id="rId7" Type="http://schemas.openxmlformats.org/officeDocument/2006/relationships/hyperlink" Target="https://thegreats.co/artists/agata-lucic" TargetMode="External"/><Relationship Id="rId8" Type="http://schemas.openxmlformats.org/officeDocument/2006/relationships/image" Target="../media/image3.png"/></Relationships>
</file>

<file path=ppt/slides/_rels/slide10.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s>
</file>

<file path=ppt/slides/_rels/slide14.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1.jpg"/></Relationships>
</file>

<file path=ppt/slides/_rels/slide16.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jpg"/><Relationship Id="rId4" Type="http://schemas.openxmlformats.org/officeDocument/2006/relationships/hyperlink" Target="https://creativecommons.org/licenses/by-nc-sa/4.0/deed.en" TargetMode="External"/><Relationship Id="rId9"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hyperlink" Target="https://thegreats.co/artworks/standing-on-the-shoulders-of" TargetMode="External"/><Relationship Id="rId7" Type="http://schemas.openxmlformats.org/officeDocument/2006/relationships/hyperlink" Target="https://thegreats.co/artists/agata-lucic" TargetMode="External"/><Relationship Id="rId8" Type="http://schemas.openxmlformats.org/officeDocument/2006/relationships/image" Target="../media/image3.png"/><Relationship Id="rId11" Type="http://schemas.openxmlformats.org/officeDocument/2006/relationships/hyperlink" Target="https://creativecommons.org/licenses/by/4.0/" TargetMode="External"/><Relationship Id="rId10" Type="http://schemas.openxmlformats.org/officeDocument/2006/relationships/hyperlink" Target="https://zenodo.org/doi/10.5281/zenodo.5568482" TargetMode="External"/><Relationship Id="rId1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zenodo.org/doi/10.5281/zenodo.5568482" TargetMode="External"/><Relationship Id="rId4"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4.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hyperlink" Target="https://sdgs.un.org/goals/goal4" TargetMode="External"/></Relationships>
</file>

<file path=ppt/slides/_rels/slide6.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20" Type="http://schemas.openxmlformats.org/officeDocument/2006/relationships/hyperlink" Target="https://thegreats.co/artists/agata-lucic" TargetMode="External"/><Relationship Id="rId22" Type="http://schemas.openxmlformats.org/officeDocument/2006/relationships/hyperlink" Target="https://thegreats.co/artworks/standing-on-the-shoulders-of" TargetMode="External"/><Relationship Id="rId21" Type="http://schemas.openxmlformats.org/officeDocument/2006/relationships/hyperlink" Target="https://creativecommons.org/licenses/by-nc-sa/4.0/deed.en" TargetMode="External"/><Relationship Id="rId24" Type="http://schemas.openxmlformats.org/officeDocument/2006/relationships/hyperlink" Target="https://creativecommons.org/licenses/by-nc-sa/4.0/deed.en" TargetMode="External"/><Relationship Id="rId23" Type="http://schemas.openxmlformats.org/officeDocument/2006/relationships/hyperlink" Target="https://thegreats.co/artists/agata-lucic" TargetMode="External"/><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1.jpg"/><Relationship Id="rId4" Type="http://schemas.openxmlformats.org/officeDocument/2006/relationships/image" Target="../media/image2.jpg"/><Relationship Id="rId9" Type="http://schemas.openxmlformats.org/officeDocument/2006/relationships/hyperlink" Target="https://creativecommons.org/licenses/by-nc-sa/4.0/deed.en" TargetMode="External"/><Relationship Id="rId26" Type="http://schemas.openxmlformats.org/officeDocument/2006/relationships/hyperlink" Target="https://thegreats.co/artists/agata-lucic" TargetMode="External"/><Relationship Id="rId25" Type="http://schemas.openxmlformats.org/officeDocument/2006/relationships/hyperlink" Target="https://thegreats.co/artworks/standing-on-the-shoulders-of" TargetMode="External"/><Relationship Id="rId28" Type="http://schemas.openxmlformats.org/officeDocument/2006/relationships/hyperlink" Target="https://thegreats.co/artworks/standing-on-the-shoulders-of" TargetMode="External"/><Relationship Id="rId27" Type="http://schemas.openxmlformats.org/officeDocument/2006/relationships/hyperlink" Target="https://creativecommons.org/licenses/by-nc-sa/4.0/deed.en" TargetMode="External"/><Relationship Id="rId5" Type="http://schemas.openxmlformats.org/officeDocument/2006/relationships/hyperlink" Target="https://creativecommons.org/licenses/by-nc-sa/4.0/deed.en" TargetMode="External"/><Relationship Id="rId6" Type="http://schemas.openxmlformats.org/officeDocument/2006/relationships/image" Target="../media/image4.png"/><Relationship Id="rId29" Type="http://schemas.openxmlformats.org/officeDocument/2006/relationships/hyperlink" Target="https://thegreats.co/artists/agata-lucic" TargetMode="External"/><Relationship Id="rId7" Type="http://schemas.openxmlformats.org/officeDocument/2006/relationships/hyperlink" Target="https://thegreats.co/artworks/standing-on-the-shoulders-of" TargetMode="External"/><Relationship Id="rId8" Type="http://schemas.openxmlformats.org/officeDocument/2006/relationships/hyperlink" Target="https://thegreats.co/artists/agata-lucic" TargetMode="External"/><Relationship Id="rId31" Type="http://schemas.openxmlformats.org/officeDocument/2006/relationships/hyperlink" Target="https://thegreats.co/artworks/standing-on-the-shoulders-of" TargetMode="External"/><Relationship Id="rId30" Type="http://schemas.openxmlformats.org/officeDocument/2006/relationships/hyperlink" Target="https://creativecommons.org/licenses/by-nc-sa/4.0/deed.en" TargetMode="External"/><Relationship Id="rId11" Type="http://schemas.openxmlformats.org/officeDocument/2006/relationships/hyperlink" Target="https://thegreats.co/artists/agata-lucic" TargetMode="External"/><Relationship Id="rId10" Type="http://schemas.openxmlformats.org/officeDocument/2006/relationships/hyperlink" Target="https://thegreats.co/artworks/standing-on-the-shoulders-of" TargetMode="External"/><Relationship Id="rId32" Type="http://schemas.openxmlformats.org/officeDocument/2006/relationships/hyperlink" Target="https://thegreats.co/artists/agata-lucic" TargetMode="External"/><Relationship Id="rId13" Type="http://schemas.openxmlformats.org/officeDocument/2006/relationships/hyperlink" Target="https://thegreats.co/artworks/standing-on-the-shoulders-of" TargetMode="External"/><Relationship Id="rId12" Type="http://schemas.openxmlformats.org/officeDocument/2006/relationships/hyperlink" Target="https://creativecommons.org/licenses/by-nc-sa/4.0/deed.en" TargetMode="External"/><Relationship Id="rId15" Type="http://schemas.openxmlformats.org/officeDocument/2006/relationships/hyperlink" Target="https://creativecommons.org/licenses/by-nc-sa/4.0/deed.en" TargetMode="External"/><Relationship Id="rId14" Type="http://schemas.openxmlformats.org/officeDocument/2006/relationships/hyperlink" Target="https://thegreats.co/artists/agata-lucic" TargetMode="External"/><Relationship Id="rId17" Type="http://schemas.openxmlformats.org/officeDocument/2006/relationships/hyperlink" Target="https://thegreats.co/artists/agata-lucic" TargetMode="External"/><Relationship Id="rId16" Type="http://schemas.openxmlformats.org/officeDocument/2006/relationships/hyperlink" Target="https://thegreats.co/artworks/standing-on-the-shoulders-of" TargetMode="External"/><Relationship Id="rId19" Type="http://schemas.openxmlformats.org/officeDocument/2006/relationships/hyperlink" Target="https://thegreats.co/artworks/standing-on-the-shoulders-of" TargetMode="External"/><Relationship Id="rId18" Type="http://schemas.openxmlformats.org/officeDocument/2006/relationships/hyperlink" Target="https://creativecommons.org/licenses/by-nc-sa/4.0/deed.e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g2ef82d5ee7f_0_185" title="Agata Lucic.jpg"/>
          <p:cNvPicPr preferRelativeResize="0"/>
          <p:nvPr/>
        </p:nvPicPr>
        <p:blipFill rotWithShape="1">
          <a:blip r:embed="rId3">
            <a:alphaModFix/>
          </a:blip>
          <a:srcRect b="0" l="0" r="0" t="0"/>
          <a:stretch/>
        </p:blipFill>
        <p:spPr>
          <a:xfrm>
            <a:off x="5457100" y="624701"/>
            <a:ext cx="4602624" cy="6429102"/>
          </a:xfrm>
          <a:prstGeom prst="rect">
            <a:avLst/>
          </a:prstGeom>
          <a:noFill/>
          <a:ln>
            <a:noFill/>
          </a:ln>
        </p:spPr>
      </p:pic>
      <p:pic>
        <p:nvPicPr>
          <p:cNvPr id="85" name="Google Shape;85;g2ef82d5ee7f_0_185">
            <a:hlinkClick r:id="rId4"/>
          </p:cNvPr>
          <p:cNvPicPr preferRelativeResize="0"/>
          <p:nvPr/>
        </p:nvPicPr>
        <p:blipFill rotWithShape="1">
          <a:blip r:embed="rId5">
            <a:alphaModFix/>
          </a:blip>
          <a:srcRect b="0" l="0" r="0" t="0"/>
          <a:stretch/>
        </p:blipFill>
        <p:spPr>
          <a:xfrm>
            <a:off x="8662313" y="7184652"/>
            <a:ext cx="497917" cy="174280"/>
          </a:xfrm>
          <a:prstGeom prst="rect">
            <a:avLst/>
          </a:prstGeom>
          <a:noFill/>
          <a:ln>
            <a:noFill/>
          </a:ln>
        </p:spPr>
      </p:pic>
      <p:sp>
        <p:nvSpPr>
          <p:cNvPr id="86" name="Google Shape;86;g2ef82d5ee7f_0_185"/>
          <p:cNvSpPr txBox="1"/>
          <p:nvPr/>
        </p:nvSpPr>
        <p:spPr>
          <a:xfrm>
            <a:off x="6474612" y="7177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
        <p:nvSpPr>
          <p:cNvPr id="87" name="Google Shape;87;g2ef82d5ee7f_0_185"/>
          <p:cNvSpPr txBox="1"/>
          <p:nvPr>
            <p:ph type="ctrTitle"/>
          </p:nvPr>
        </p:nvSpPr>
        <p:spPr>
          <a:xfrm>
            <a:off x="450575" y="841375"/>
            <a:ext cx="5875200" cy="22968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6614"/>
              <a:buNone/>
            </a:pPr>
            <a:r>
              <a:rPr lang="en" sz="4800">
                <a:solidFill>
                  <a:srgbClr val="004993"/>
                </a:solidFill>
                <a:latin typeface="Open Sans"/>
                <a:ea typeface="Open Sans"/>
                <a:cs typeface="Open Sans"/>
                <a:sym typeface="Open Sans"/>
              </a:rPr>
              <a:t>Open Education Benefits </a:t>
            </a:r>
            <a:endParaRPr sz="4800">
              <a:solidFill>
                <a:srgbClr val="004993"/>
              </a:solidFill>
              <a:latin typeface="Open Sans"/>
              <a:ea typeface="Open Sans"/>
              <a:cs typeface="Open Sans"/>
              <a:sym typeface="Open Sans"/>
            </a:endParaRPr>
          </a:p>
          <a:p>
            <a:pPr indent="0" lvl="0" marL="0" rtl="0" algn="ctr">
              <a:lnSpc>
                <a:spcPct val="100000"/>
              </a:lnSpc>
              <a:spcBef>
                <a:spcPts val="1000"/>
              </a:spcBef>
              <a:spcAft>
                <a:spcPts val="0"/>
              </a:spcAft>
              <a:buSzPts val="6614"/>
              <a:buNone/>
            </a:pPr>
            <a:r>
              <a:rPr lang="en" sz="3600">
                <a:solidFill>
                  <a:srgbClr val="004993"/>
                </a:solidFill>
                <a:latin typeface="Open Sans"/>
                <a:ea typeface="Open Sans"/>
                <a:cs typeface="Open Sans"/>
                <a:sym typeface="Open Sans"/>
              </a:rPr>
              <a:t>ENOEL Card Deck</a:t>
            </a:r>
            <a:endParaRPr sz="3600">
              <a:solidFill>
                <a:srgbClr val="004993"/>
              </a:solidFill>
              <a:latin typeface="Open Sans"/>
              <a:ea typeface="Open Sans"/>
              <a:cs typeface="Open Sans"/>
              <a:sym typeface="Open Sans"/>
            </a:endParaRPr>
          </a:p>
        </p:txBody>
      </p:sp>
      <p:pic>
        <p:nvPicPr>
          <p:cNvPr id="88" name="Google Shape;88;g2ef82d5ee7f_0_185"/>
          <p:cNvPicPr preferRelativeResize="0"/>
          <p:nvPr/>
        </p:nvPicPr>
        <p:blipFill rotWithShape="1">
          <a:blip r:embed="rId8">
            <a:alphaModFix/>
          </a:blip>
          <a:srcRect b="0" l="0" r="0" t="0"/>
          <a:stretch/>
        </p:blipFill>
        <p:spPr>
          <a:xfrm>
            <a:off x="3090599" y="6548876"/>
            <a:ext cx="1731904" cy="504925"/>
          </a:xfrm>
          <a:prstGeom prst="rect">
            <a:avLst/>
          </a:prstGeom>
          <a:noFill/>
          <a:ln>
            <a:noFill/>
          </a:ln>
        </p:spPr>
      </p:pic>
      <p:pic>
        <p:nvPicPr>
          <p:cNvPr id="89" name="Google Shape;89;g2ef82d5ee7f_0_185"/>
          <p:cNvPicPr preferRelativeResize="0"/>
          <p:nvPr/>
        </p:nvPicPr>
        <p:blipFill rotWithShape="1">
          <a:blip r:embed="rId9">
            <a:alphaModFix/>
          </a:blip>
          <a:srcRect b="0" l="0" r="0" t="0"/>
          <a:stretch/>
        </p:blipFill>
        <p:spPr>
          <a:xfrm>
            <a:off x="1938477" y="6445754"/>
            <a:ext cx="1062451" cy="597623"/>
          </a:xfrm>
          <a:prstGeom prst="rect">
            <a:avLst/>
          </a:prstGeom>
          <a:noFill/>
          <a:ln>
            <a:noFill/>
          </a:ln>
        </p:spPr>
      </p:pic>
      <p:sp>
        <p:nvSpPr>
          <p:cNvPr id="90" name="Google Shape;90;g2ef82d5ee7f_0_185"/>
          <p:cNvSpPr txBox="1"/>
          <p:nvPr>
            <p:ph idx="1" type="subTitle"/>
          </p:nvPr>
        </p:nvSpPr>
        <p:spPr>
          <a:xfrm>
            <a:off x="1269725" y="4617125"/>
            <a:ext cx="4236900" cy="1151100"/>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100000"/>
              </a:lnSpc>
              <a:spcBef>
                <a:spcPts val="1102"/>
              </a:spcBef>
              <a:spcAft>
                <a:spcPts val="0"/>
              </a:spcAft>
              <a:buSzPts val="2646"/>
              <a:buNone/>
            </a:pPr>
            <a:r>
              <a:rPr lang="en" sz="1400">
                <a:solidFill>
                  <a:srgbClr val="004993"/>
                </a:solidFill>
                <a:latin typeface="Open Sans"/>
                <a:ea typeface="Open Sans"/>
                <a:cs typeface="Open Sans"/>
                <a:sym typeface="Open Sans"/>
              </a:rPr>
              <a:t>The ENOEL card deck is part of the ENOEL Toolkit, available here: </a:t>
            </a:r>
            <a:r>
              <a:rPr lang="en" sz="1400" u="sng">
                <a:solidFill>
                  <a:srgbClr val="004993"/>
                </a:solidFill>
                <a:latin typeface="Open Sans"/>
                <a:ea typeface="Open Sans"/>
                <a:cs typeface="Open Sans"/>
                <a:sym typeface="Open Sans"/>
                <a:hlinkClick r:id="rId10">
                  <a:extLst>
                    <a:ext uri="{A12FA001-AC4F-418D-AE19-62706E023703}">
                      <ahyp:hlinkClr val="tx"/>
                    </a:ext>
                  </a:extLst>
                </a:hlinkClick>
              </a:rPr>
              <a:t>https://zenodo.org/doi/10.5281/zenodo.5568482</a:t>
            </a:r>
            <a:r>
              <a:rPr lang="en" sz="1400">
                <a:solidFill>
                  <a:srgbClr val="004993"/>
                </a:solidFill>
                <a:latin typeface="Open Sans"/>
                <a:ea typeface="Open Sans"/>
                <a:cs typeface="Open Sans"/>
                <a:sym typeface="Open Sans"/>
              </a:rPr>
              <a:t>  Except where otherwise noted, the ENOEL card deck is released with a </a:t>
            </a:r>
            <a:r>
              <a:rPr lang="en" sz="1400" u="sng">
                <a:solidFill>
                  <a:srgbClr val="004993"/>
                </a:solidFill>
                <a:latin typeface="Open Sans"/>
                <a:ea typeface="Open Sans"/>
                <a:cs typeface="Open Sans"/>
                <a:sym typeface="Open Sans"/>
                <a:hlinkClick r:id="rId11">
                  <a:extLst>
                    <a:ext uri="{A12FA001-AC4F-418D-AE19-62706E023703}">
                      <ahyp:hlinkClr val="tx"/>
                    </a:ext>
                  </a:extLst>
                </a:hlinkClick>
              </a:rPr>
              <a:t>CC BY licence</a:t>
            </a:r>
            <a:r>
              <a:rPr lang="en" sz="1400">
                <a:solidFill>
                  <a:srgbClr val="004993"/>
                </a:solidFill>
                <a:latin typeface="Open Sans"/>
                <a:ea typeface="Open Sans"/>
                <a:cs typeface="Open Sans"/>
                <a:sym typeface="Open Sans"/>
              </a:rPr>
              <a:t> </a:t>
            </a:r>
            <a:endParaRPr sz="1400">
              <a:solidFill>
                <a:srgbClr val="004993"/>
              </a:solidFill>
              <a:latin typeface="Open Sans"/>
              <a:ea typeface="Open Sans"/>
              <a:cs typeface="Open Sans"/>
              <a:sym typeface="Open Sans"/>
            </a:endParaRPr>
          </a:p>
        </p:txBody>
      </p:sp>
      <p:pic>
        <p:nvPicPr>
          <p:cNvPr id="91" name="Google Shape;91;g2ef82d5ee7f_0_185"/>
          <p:cNvPicPr preferRelativeResize="0"/>
          <p:nvPr/>
        </p:nvPicPr>
        <p:blipFill rotWithShape="1">
          <a:blip r:embed="rId12">
            <a:alphaModFix/>
          </a:blip>
          <a:srcRect b="0" l="0" r="0" t="0"/>
          <a:stretch/>
        </p:blipFill>
        <p:spPr>
          <a:xfrm>
            <a:off x="2844621" y="5918597"/>
            <a:ext cx="1062458" cy="37174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41" name="Shape 441"/>
        <p:cNvGrpSpPr/>
        <p:nvPr/>
      </p:nvGrpSpPr>
      <p:grpSpPr>
        <a:xfrm>
          <a:off x="0" y="0"/>
          <a:ext cx="0" cy="0"/>
          <a:chOff x="0" y="0"/>
          <a:chExt cx="0" cy="0"/>
        </a:xfrm>
      </p:grpSpPr>
      <p:pic>
        <p:nvPicPr>
          <p:cNvPr id="442" name="Google Shape;442;g2fd9e632d81_0_45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443" name="Google Shape;443;g2fd9e632d81_0_45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444" name="Google Shape;444;g2fd9e632d81_0_45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445" name="Google Shape;445;g2fd9e632d81_0_45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446" name="Google Shape;446;g2fd9e632d81_0_45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447" name="Google Shape;447;g2fd9e632d81_0_45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448" name="Google Shape;448;g2fd9e632d81_0_45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449" name="Google Shape;449;g2fd9e632d81_0_45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450" name="Google Shape;450;g2fd9e632d81_0_45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451" name="Google Shape;451;g2fd9e632d81_0_45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452" name="Google Shape;452;g2fd9e632d81_0_45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53" name="Google Shape;453;g2fd9e632d81_0_45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454" name="Google Shape;454;g2fd9e632d81_0_45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55" name="Google Shape;455;g2fd9e632d81_0_45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456" name="Google Shape;456;g2fd9e632d81_0_45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57" name="Google Shape;457;g2fd9e632d81_0_45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458" name="Google Shape;458;g2fd9e632d81_0_45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59" name="Google Shape;459;g2fd9e632d81_0_45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460" name="Google Shape;460;g2fd9e632d81_0_45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61" name="Google Shape;461;g2fd9e632d81_0_45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462" name="Google Shape;462;g2fd9e632d81_0_45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63" name="Google Shape;463;g2fd9e632d81_0_45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464" name="Google Shape;464;g2fd9e632d81_0_45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65" name="Google Shape;465;g2fd9e632d81_0_45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466" name="Google Shape;466;g2fd9e632d81_0_45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467" name="Google Shape;467;g2fd9e632d81_0_45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468" name="Google Shape;468;g2fd9e632d81_0_45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72" name="Shape 472"/>
        <p:cNvGrpSpPr/>
        <p:nvPr/>
      </p:nvGrpSpPr>
      <p:grpSpPr>
        <a:xfrm>
          <a:off x="0" y="0"/>
          <a:ext cx="0" cy="0"/>
          <a:chOff x="0" y="0"/>
          <a:chExt cx="0" cy="0"/>
        </a:xfrm>
      </p:grpSpPr>
      <p:sp>
        <p:nvSpPr>
          <p:cNvPr id="473" name="Google Shape;473;g2fd9e632d81_0_235"/>
          <p:cNvSpPr/>
          <p:nvPr/>
        </p:nvSpPr>
        <p:spPr>
          <a:xfrm>
            <a:off x="7216950" y="51277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g2fd9e632d81_0_235"/>
          <p:cNvSpPr/>
          <p:nvPr/>
        </p:nvSpPr>
        <p:spPr>
          <a:xfrm>
            <a:off x="3740650" y="50663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g2fd9e632d81_0_235"/>
          <p:cNvSpPr/>
          <p:nvPr/>
        </p:nvSpPr>
        <p:spPr>
          <a:xfrm>
            <a:off x="323900" y="5137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g2fd9e632d81_0_235"/>
          <p:cNvSpPr/>
          <p:nvPr/>
        </p:nvSpPr>
        <p:spPr>
          <a:xfrm>
            <a:off x="7202550" y="2666175"/>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g2fd9e632d81_0_235"/>
          <p:cNvSpPr/>
          <p:nvPr/>
        </p:nvSpPr>
        <p:spPr>
          <a:xfrm>
            <a:off x="7264900" y="27289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g2fd9e632d81_0_235"/>
          <p:cNvSpPr/>
          <p:nvPr/>
        </p:nvSpPr>
        <p:spPr>
          <a:xfrm>
            <a:off x="338375" y="5197688"/>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2fd9e632d81_0_235"/>
          <p:cNvSpPr/>
          <p:nvPr/>
        </p:nvSpPr>
        <p:spPr>
          <a:xfrm>
            <a:off x="378457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g2fd9e632d81_0_235"/>
          <p:cNvSpPr/>
          <p:nvPr/>
        </p:nvSpPr>
        <p:spPr>
          <a:xfrm>
            <a:off x="725352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g2fd9e632d81_0_235"/>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g2fd9e632d81_0_235"/>
          <p:cNvSpPr txBox="1"/>
          <p:nvPr/>
        </p:nvSpPr>
        <p:spPr>
          <a:xfrm>
            <a:off x="425500" y="474650"/>
            <a:ext cx="29484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professional development:</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Engaging at a library, institutional, national or international level with OER and OE governance can be used as a professional development opportunity and growth path outside of the “traditional” or more established fields of expertise (e.g., collection forming, metadata, etc.).</a:t>
            </a:r>
            <a:endParaRPr b="0" i="0" sz="1200" u="none" cap="none" strike="noStrike">
              <a:solidFill>
                <a:srgbClr val="000000"/>
              </a:solidFill>
              <a:latin typeface="Arial"/>
              <a:ea typeface="Arial"/>
              <a:cs typeface="Arial"/>
              <a:sym typeface="Arial"/>
            </a:endParaRPr>
          </a:p>
        </p:txBody>
      </p:sp>
      <p:sp>
        <p:nvSpPr>
          <p:cNvPr id="483" name="Google Shape;483;g2fd9e632d81_0_235"/>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g2fd9e632d81_0_235"/>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g2fd9e632d81_0_235"/>
          <p:cNvSpPr/>
          <p:nvPr/>
        </p:nvSpPr>
        <p:spPr>
          <a:xfrm rot="10800000">
            <a:off x="77825" y="0"/>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g2fd9e632d81_0_235"/>
          <p:cNvSpPr/>
          <p:nvPr/>
        </p:nvSpPr>
        <p:spPr>
          <a:xfrm>
            <a:off x="3168675" y="2105075"/>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g2fd9e632d81_0_235"/>
          <p:cNvSpPr/>
          <p:nvPr/>
        </p:nvSpPr>
        <p:spPr>
          <a:xfrm rot="10800000">
            <a:off x="3540350" y="-10450"/>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g2fd9e632d81_0_235"/>
          <p:cNvSpPr/>
          <p:nvPr/>
        </p:nvSpPr>
        <p:spPr>
          <a:xfrm>
            <a:off x="6631200" y="2094625"/>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g2fd9e632d81_0_235"/>
          <p:cNvSpPr txBox="1"/>
          <p:nvPr/>
        </p:nvSpPr>
        <p:spPr>
          <a:xfrm>
            <a:off x="3781825" y="474650"/>
            <a:ext cx="31509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Recognition as valued partners:</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Thanks to their expertise in open pedagogy and open licences, librarians are recognised by educators and researchers as trusted partners in finding, adapting and creating reliable educational resources.</a:t>
            </a:r>
            <a:endParaRPr b="0" i="0" sz="1200" u="none" cap="none" strike="noStrike">
              <a:solidFill>
                <a:srgbClr val="004993"/>
              </a:solidFill>
              <a:latin typeface="Open Sans"/>
              <a:ea typeface="Open Sans"/>
              <a:cs typeface="Open Sans"/>
              <a:sym typeface="Open Sans"/>
            </a:endParaRPr>
          </a:p>
        </p:txBody>
      </p:sp>
      <p:sp>
        <p:nvSpPr>
          <p:cNvPr id="490" name="Google Shape;490;g2fd9e632d81_0_235"/>
          <p:cNvSpPr txBox="1"/>
          <p:nvPr/>
        </p:nvSpPr>
        <p:spPr>
          <a:xfrm>
            <a:off x="7250650" y="474650"/>
            <a:ext cx="31284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Develop synergies with open science:</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Open Science and Open Education are often separate and knowledge is held by different professionals. Librarians can connect these two areas with a more holistic approach to Open, fostering an open culture within the institution/academic community.</a:t>
            </a:r>
            <a:endParaRPr b="0" i="0" sz="1200" u="none" cap="none" strike="noStrike">
              <a:solidFill>
                <a:srgbClr val="004993"/>
              </a:solidFill>
              <a:latin typeface="Open Sans"/>
              <a:ea typeface="Open Sans"/>
              <a:cs typeface="Open Sans"/>
              <a:sym typeface="Open Sans"/>
            </a:endParaRPr>
          </a:p>
        </p:txBody>
      </p:sp>
      <p:sp>
        <p:nvSpPr>
          <p:cNvPr id="491" name="Google Shape;491;g2fd9e632d81_0_235"/>
          <p:cNvSpPr/>
          <p:nvPr/>
        </p:nvSpPr>
        <p:spPr>
          <a:xfrm rot="10800000">
            <a:off x="7002875" y="6263"/>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492" name="Google Shape;492;g2fd9e632d81_0_235"/>
          <p:cNvSpPr/>
          <p:nvPr/>
        </p:nvSpPr>
        <p:spPr>
          <a:xfrm>
            <a:off x="10093725" y="2111338"/>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493" name="Google Shape;493;g2fd9e632d81_0_235"/>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g2fd9e632d81_0_235"/>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495" name="Google Shape;495;g2fd9e632d81_0_235"/>
          <p:cNvSpPr txBox="1"/>
          <p:nvPr/>
        </p:nvSpPr>
        <p:spPr>
          <a:xfrm>
            <a:off x="40935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496" name="Google Shape;496;g2fd9e632d81_0_235"/>
          <p:cNvSpPr txBox="1"/>
          <p:nvPr/>
        </p:nvSpPr>
        <p:spPr>
          <a:xfrm>
            <a:off x="75662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497" name="Google Shape;497;g2fd9e632d81_0_235"/>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g2fd9e632d81_0_235"/>
          <p:cNvSpPr txBox="1"/>
          <p:nvPr/>
        </p:nvSpPr>
        <p:spPr>
          <a:xfrm>
            <a:off x="349750" y="2972375"/>
            <a:ext cx="3099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collaboration and knowledge sharing: </a:t>
            </a:r>
            <a:r>
              <a:rPr b="0" i="0" lang="en" sz="1200" u="none" cap="none" strike="noStrike">
                <a:solidFill>
                  <a:srgbClr val="004993"/>
                </a:solidFill>
                <a:latin typeface="Open Sans"/>
                <a:ea typeface="Open Sans"/>
                <a:cs typeface="Open Sans"/>
                <a:sym typeface="Open Sans"/>
              </a:rPr>
              <a:t>Librarians play a fundamental part in facilitating collaboration by curating open resources, organising training sessions and workshops on OE topics, and fostering communities of practice around OE which also expands their own professional networks.</a:t>
            </a:r>
            <a:endParaRPr b="0" i="0" sz="1200" u="none" cap="none" strike="noStrike">
              <a:solidFill>
                <a:srgbClr val="000000"/>
              </a:solidFill>
              <a:latin typeface="Arial"/>
              <a:ea typeface="Arial"/>
              <a:cs typeface="Arial"/>
              <a:sym typeface="Arial"/>
            </a:endParaRPr>
          </a:p>
        </p:txBody>
      </p:sp>
      <p:sp>
        <p:nvSpPr>
          <p:cNvPr id="499" name="Google Shape;499;g2fd9e632d81_0_235"/>
          <p:cNvSpPr/>
          <p:nvPr/>
        </p:nvSpPr>
        <p:spPr>
          <a:xfrm rot="10800000">
            <a:off x="77825" y="2455788"/>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g2fd9e632d81_0_235"/>
          <p:cNvSpPr/>
          <p:nvPr/>
        </p:nvSpPr>
        <p:spPr>
          <a:xfrm>
            <a:off x="3168675" y="4560863"/>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g2fd9e632d81_0_235"/>
          <p:cNvSpPr txBox="1"/>
          <p:nvPr/>
        </p:nvSpPr>
        <p:spPr>
          <a:xfrm>
            <a:off x="620825" y="27018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02" name="Google Shape;502;g2fd9e632d81_0_235"/>
          <p:cNvSpPr/>
          <p:nvPr/>
        </p:nvSpPr>
        <p:spPr>
          <a:xfrm rot="10800000">
            <a:off x="3533225" y="2451850"/>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g2fd9e632d81_0_235"/>
          <p:cNvSpPr/>
          <p:nvPr/>
        </p:nvSpPr>
        <p:spPr>
          <a:xfrm>
            <a:off x="6624075" y="4556925"/>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g2fd9e632d81_0_235"/>
          <p:cNvSpPr txBox="1"/>
          <p:nvPr/>
        </p:nvSpPr>
        <p:spPr>
          <a:xfrm>
            <a:off x="4076225" y="269790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05" name="Google Shape;505;g2fd9e632d81_0_235"/>
          <p:cNvSpPr txBox="1"/>
          <p:nvPr/>
        </p:nvSpPr>
        <p:spPr>
          <a:xfrm>
            <a:off x="3807325" y="2972375"/>
            <a:ext cx="3099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Reduce costs: </a:t>
            </a:r>
            <a:r>
              <a:rPr b="0" i="0" lang="en" sz="1200" u="none" cap="none" strike="noStrike">
                <a:solidFill>
                  <a:srgbClr val="004993"/>
                </a:solidFill>
                <a:latin typeface="Open Sans"/>
                <a:ea typeface="Open Sans"/>
                <a:cs typeface="Open Sans"/>
                <a:sym typeface="Open Sans"/>
              </a:rPr>
              <a:t>Save library budgets on purchasing expensive and restrictive licences for commercial publications, also when advising teachers and students with OER alternatives to class literature. This benefit contributes to the necessary OA Transition of library and university budgets in the long run.</a:t>
            </a:r>
            <a:endParaRPr b="0" i="0" sz="1200" u="none" cap="none" strike="noStrike">
              <a:solidFill>
                <a:srgbClr val="004993"/>
              </a:solidFill>
              <a:latin typeface="Open Sans"/>
              <a:ea typeface="Open Sans"/>
              <a:cs typeface="Open Sans"/>
              <a:sym typeface="Open Sans"/>
            </a:endParaRPr>
          </a:p>
        </p:txBody>
      </p:sp>
      <p:sp>
        <p:nvSpPr>
          <p:cNvPr id="506" name="Google Shape;506;g2fd9e632d81_0_235"/>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07" name="Google Shape;507;g2fd9e632d81_0_235"/>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08" name="Google Shape;508;g2fd9e632d81_0_235"/>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09" name="Google Shape;509;g2fd9e632d81_0_235"/>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10" name="Google Shape;510;g2fd9e632d81_0_235"/>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11" name="Google Shape;511;g2fd9e632d81_0_235"/>
          <p:cNvSpPr txBox="1"/>
          <p:nvPr/>
        </p:nvSpPr>
        <p:spPr>
          <a:xfrm>
            <a:off x="717445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12" name="Google Shape;512;g2fd9e632d81_0_235"/>
          <p:cNvSpPr txBox="1"/>
          <p:nvPr/>
        </p:nvSpPr>
        <p:spPr>
          <a:xfrm>
            <a:off x="7278900" y="2920238"/>
            <a:ext cx="31284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Unlock information:</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Knowledge can be shared at large by unlocking educational resources through licences, for anyone who is interested.</a:t>
            </a:r>
            <a:endParaRPr b="0" i="0" sz="1200" u="none" cap="none" strike="noStrike">
              <a:solidFill>
                <a:srgbClr val="004993"/>
              </a:solidFill>
              <a:latin typeface="Open Sans"/>
              <a:ea typeface="Open Sans"/>
              <a:cs typeface="Open Sans"/>
              <a:sym typeface="Open Sans"/>
            </a:endParaRPr>
          </a:p>
        </p:txBody>
      </p:sp>
      <p:sp>
        <p:nvSpPr>
          <p:cNvPr id="513" name="Google Shape;513;g2fd9e632d81_0_235"/>
          <p:cNvSpPr/>
          <p:nvPr/>
        </p:nvSpPr>
        <p:spPr>
          <a:xfrm rot="10800000">
            <a:off x="6954925" y="2451850"/>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514" name="Google Shape;514;g2fd9e632d81_0_235"/>
          <p:cNvSpPr/>
          <p:nvPr/>
        </p:nvSpPr>
        <p:spPr>
          <a:xfrm>
            <a:off x="10045775" y="4556925"/>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515" name="Google Shape;515;g2fd9e632d81_0_235"/>
          <p:cNvSpPr txBox="1"/>
          <p:nvPr/>
        </p:nvSpPr>
        <p:spPr>
          <a:xfrm>
            <a:off x="7518275" y="26916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516" name="Google Shape;516;g2fd9e632d81_0_235"/>
          <p:cNvSpPr txBox="1"/>
          <p:nvPr/>
        </p:nvSpPr>
        <p:spPr>
          <a:xfrm>
            <a:off x="383450" y="5420300"/>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Transfer knowledge: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Educational resources created with public taxes are available to the public, reusable and shareable.</a:t>
            </a:r>
            <a:endParaRPr b="0" i="0" sz="1200" u="none" cap="none" strike="noStrike">
              <a:solidFill>
                <a:srgbClr val="000000"/>
              </a:solidFill>
              <a:latin typeface="Arial"/>
              <a:ea typeface="Arial"/>
              <a:cs typeface="Arial"/>
              <a:sym typeface="Arial"/>
            </a:endParaRPr>
          </a:p>
        </p:txBody>
      </p:sp>
      <p:sp>
        <p:nvSpPr>
          <p:cNvPr id="517" name="Google Shape;517;g2fd9e632d81_0_235"/>
          <p:cNvSpPr/>
          <p:nvPr/>
        </p:nvSpPr>
        <p:spPr>
          <a:xfrm rot="10800000">
            <a:off x="111525" y="4903713"/>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g2fd9e632d81_0_235"/>
          <p:cNvSpPr/>
          <p:nvPr/>
        </p:nvSpPr>
        <p:spPr>
          <a:xfrm>
            <a:off x="3202375" y="7008788"/>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g2fd9e632d81_0_235"/>
          <p:cNvSpPr txBox="1"/>
          <p:nvPr/>
        </p:nvSpPr>
        <p:spPr>
          <a:xfrm>
            <a:off x="654525" y="51497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520" name="Google Shape;520;g2fd9e632d81_0_235"/>
          <p:cNvSpPr txBox="1"/>
          <p:nvPr/>
        </p:nvSpPr>
        <p:spPr>
          <a:xfrm>
            <a:off x="293000" y="69972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21" name="Google Shape;521;g2fd9e632d81_0_235"/>
          <p:cNvSpPr txBox="1"/>
          <p:nvPr/>
        </p:nvSpPr>
        <p:spPr>
          <a:xfrm>
            <a:off x="3821988" y="5430725"/>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Make learning lifelong: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Being up to date and providing continuous learning is more affordable for everyone, bridging the gap between formal, informal, and non-formal open opportunities.</a:t>
            </a:r>
            <a:endParaRPr b="0" i="0" sz="1200" u="none" cap="none" strike="noStrike">
              <a:solidFill>
                <a:srgbClr val="004993"/>
              </a:solidFill>
              <a:latin typeface="Open Sans"/>
              <a:ea typeface="Open Sans"/>
              <a:cs typeface="Open Sans"/>
              <a:sym typeface="Open Sans"/>
            </a:endParaRPr>
          </a:p>
        </p:txBody>
      </p:sp>
      <p:sp>
        <p:nvSpPr>
          <p:cNvPr id="522" name="Google Shape;522;g2fd9e632d81_0_235"/>
          <p:cNvSpPr/>
          <p:nvPr/>
        </p:nvSpPr>
        <p:spPr>
          <a:xfrm rot="10800000">
            <a:off x="3550063" y="4914138"/>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g2fd9e632d81_0_235"/>
          <p:cNvSpPr/>
          <p:nvPr/>
        </p:nvSpPr>
        <p:spPr>
          <a:xfrm>
            <a:off x="6640913" y="7019213"/>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g2fd9e632d81_0_235"/>
          <p:cNvSpPr txBox="1"/>
          <p:nvPr/>
        </p:nvSpPr>
        <p:spPr>
          <a:xfrm>
            <a:off x="4093063" y="51601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525" name="Google Shape;525;g2fd9e632d81_0_235"/>
          <p:cNvSpPr txBox="1"/>
          <p:nvPr/>
        </p:nvSpPr>
        <p:spPr>
          <a:xfrm>
            <a:off x="3731538" y="70076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26" name="Google Shape;526;g2fd9e632d81_0_235"/>
          <p:cNvSpPr txBox="1"/>
          <p:nvPr/>
        </p:nvSpPr>
        <p:spPr>
          <a:xfrm>
            <a:off x="7260550" y="547442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Boost equality: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b="0" i="0" sz="1200" u="none" cap="none" strike="noStrike">
              <a:solidFill>
                <a:srgbClr val="000000"/>
              </a:solidFill>
              <a:latin typeface="Arial"/>
              <a:ea typeface="Arial"/>
              <a:cs typeface="Arial"/>
              <a:sym typeface="Arial"/>
            </a:endParaRPr>
          </a:p>
        </p:txBody>
      </p:sp>
      <p:sp>
        <p:nvSpPr>
          <p:cNvPr id="527" name="Google Shape;527;g2fd9e632d81_0_235"/>
          <p:cNvSpPr/>
          <p:nvPr/>
        </p:nvSpPr>
        <p:spPr>
          <a:xfrm rot="10800000">
            <a:off x="6988625" y="4881638"/>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g2fd9e632d81_0_235"/>
          <p:cNvSpPr/>
          <p:nvPr/>
        </p:nvSpPr>
        <p:spPr>
          <a:xfrm>
            <a:off x="10079475" y="6986713"/>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2fd9e632d81_0_235"/>
          <p:cNvSpPr txBox="1"/>
          <p:nvPr/>
        </p:nvSpPr>
        <p:spPr>
          <a:xfrm>
            <a:off x="7531625" y="51276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530" name="Google Shape;530;g2fd9e632d81_0_235"/>
          <p:cNvSpPr txBox="1"/>
          <p:nvPr/>
        </p:nvSpPr>
        <p:spPr>
          <a:xfrm>
            <a:off x="7170100" y="69751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4" name="Shape 534"/>
        <p:cNvGrpSpPr/>
        <p:nvPr/>
      </p:nvGrpSpPr>
      <p:grpSpPr>
        <a:xfrm>
          <a:off x="0" y="0"/>
          <a:ext cx="0" cy="0"/>
          <a:chOff x="0" y="0"/>
          <a:chExt cx="0" cy="0"/>
        </a:xfrm>
      </p:grpSpPr>
      <p:pic>
        <p:nvPicPr>
          <p:cNvPr id="535" name="Google Shape;535;g2fd9e632d81_0_42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536" name="Google Shape;536;g2fd9e632d81_0_42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537" name="Google Shape;537;g2fd9e632d81_0_42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538" name="Google Shape;538;g2fd9e632d81_0_42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539" name="Google Shape;539;g2fd9e632d81_0_42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540" name="Google Shape;540;g2fd9e632d81_0_42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541" name="Google Shape;541;g2fd9e632d81_0_42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542" name="Google Shape;542;g2fd9e632d81_0_42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543" name="Google Shape;543;g2fd9e632d81_0_42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544" name="Google Shape;544;g2fd9e632d81_0_42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545" name="Google Shape;545;g2fd9e632d81_0_42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46" name="Google Shape;546;g2fd9e632d81_0_42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547" name="Google Shape;547;g2fd9e632d81_0_42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48" name="Google Shape;548;g2fd9e632d81_0_42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549" name="Google Shape;549;g2fd9e632d81_0_42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50" name="Google Shape;550;g2fd9e632d81_0_42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551" name="Google Shape;551;g2fd9e632d81_0_42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52" name="Google Shape;552;g2fd9e632d81_0_42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553" name="Google Shape;553;g2fd9e632d81_0_42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54" name="Google Shape;554;g2fd9e632d81_0_42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555" name="Google Shape;555;g2fd9e632d81_0_42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56" name="Google Shape;556;g2fd9e632d81_0_42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557" name="Google Shape;557;g2fd9e632d81_0_42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58" name="Google Shape;558;g2fd9e632d81_0_42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559" name="Google Shape;559;g2fd9e632d81_0_42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560" name="Google Shape;560;g2fd9e632d81_0_42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561" name="Google Shape;561;g2fd9e632d81_0_42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65" name="Shape 565"/>
        <p:cNvGrpSpPr/>
        <p:nvPr/>
      </p:nvGrpSpPr>
      <p:grpSpPr>
        <a:xfrm>
          <a:off x="0" y="0"/>
          <a:ext cx="0" cy="0"/>
          <a:chOff x="0" y="0"/>
          <a:chExt cx="0" cy="0"/>
        </a:xfrm>
      </p:grpSpPr>
      <p:pic>
        <p:nvPicPr>
          <p:cNvPr id="566" name="Google Shape;566;g2fc92875e00_0_9" title="Agata Lucic.jpg"/>
          <p:cNvPicPr preferRelativeResize="0"/>
          <p:nvPr/>
        </p:nvPicPr>
        <p:blipFill rotWithShape="1">
          <a:blip r:embed="rId4">
            <a:alphaModFix/>
          </a:blip>
          <a:srcRect b="0" l="0" r="0" t="0"/>
          <a:stretch/>
        </p:blipFill>
        <p:spPr>
          <a:xfrm rot="5400000">
            <a:off x="780169" y="4677744"/>
            <a:ext cx="2243909" cy="3134351"/>
          </a:xfrm>
          <a:prstGeom prst="rect">
            <a:avLst/>
          </a:prstGeom>
          <a:noFill/>
          <a:ln>
            <a:noFill/>
          </a:ln>
        </p:spPr>
      </p:pic>
      <p:sp>
        <p:nvSpPr>
          <p:cNvPr id="567" name="Google Shape;567;g2fc92875e00_0_9"/>
          <p:cNvSpPr/>
          <p:nvPr/>
        </p:nvSpPr>
        <p:spPr>
          <a:xfrm>
            <a:off x="7191100" y="51277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g2fc92875e00_0_9"/>
          <p:cNvSpPr/>
          <p:nvPr/>
        </p:nvSpPr>
        <p:spPr>
          <a:xfrm>
            <a:off x="3802850" y="5131075"/>
            <a:ext cx="3150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g2fc92875e00_0_9"/>
          <p:cNvSpPr/>
          <p:nvPr/>
        </p:nvSpPr>
        <p:spPr>
          <a:xfrm>
            <a:off x="72025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g2fc92875e00_0_9"/>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g2fc92875e00_0_9"/>
          <p:cNvSpPr txBox="1"/>
          <p:nvPr/>
        </p:nvSpPr>
        <p:spPr>
          <a:xfrm>
            <a:off x="425500" y="474650"/>
            <a:ext cx="29484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Attract new librarians to the profession: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The strong link between Open Education and social justice makes librarianship an appealing career choice for emerging professionals and new cohorts of librarians.</a:t>
            </a:r>
            <a:endParaRPr b="0" i="0" sz="1200" u="none" cap="none" strike="noStrike">
              <a:solidFill>
                <a:srgbClr val="000000"/>
              </a:solidFill>
              <a:latin typeface="Arial"/>
              <a:ea typeface="Arial"/>
              <a:cs typeface="Arial"/>
              <a:sym typeface="Arial"/>
            </a:endParaRPr>
          </a:p>
        </p:txBody>
      </p:sp>
      <p:sp>
        <p:nvSpPr>
          <p:cNvPr id="572" name="Google Shape;572;g2fc92875e00_0_9"/>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2fc92875e00_0_9"/>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2fc92875e00_0_9"/>
          <p:cNvSpPr/>
          <p:nvPr/>
        </p:nvSpPr>
        <p:spPr>
          <a:xfrm rot="10800000">
            <a:off x="77825" y="0"/>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g2fc92875e00_0_9"/>
          <p:cNvSpPr/>
          <p:nvPr/>
        </p:nvSpPr>
        <p:spPr>
          <a:xfrm>
            <a:off x="3168675" y="2105075"/>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g2fc92875e00_0_9"/>
          <p:cNvSpPr/>
          <p:nvPr/>
        </p:nvSpPr>
        <p:spPr>
          <a:xfrm rot="10800000">
            <a:off x="3540350" y="-10450"/>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g2fc92875e00_0_9"/>
          <p:cNvSpPr/>
          <p:nvPr/>
        </p:nvSpPr>
        <p:spPr>
          <a:xfrm>
            <a:off x="6631200" y="2094625"/>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g2fc92875e00_0_9"/>
          <p:cNvSpPr txBox="1"/>
          <p:nvPr/>
        </p:nvSpPr>
        <p:spPr>
          <a:xfrm>
            <a:off x="3781825" y="474650"/>
            <a:ext cx="3150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Expand recognition:</a:t>
            </a:r>
            <a:r>
              <a:rPr b="0" i="0" lang="en" sz="1200" u="none" cap="none" strike="noStrike">
                <a:solidFill>
                  <a:srgbClr val="004993"/>
                </a:solidFill>
                <a:latin typeface="Open Sans"/>
                <a:ea typeface="Open Sans"/>
                <a:cs typeface="Open Sans"/>
                <a:sym typeface="Open Sans"/>
              </a:rPr>
              <a:t> </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Developers and enablers of OER gain a reputation worldwide for their works that advocate openness and other universal values. The already valued role of librarians/information specialists as curators of educational materials becomes even more prominent with OE.</a:t>
            </a:r>
            <a:endParaRPr b="0" i="0" sz="1200" u="none" cap="none" strike="noStrike">
              <a:solidFill>
                <a:srgbClr val="004993"/>
              </a:solidFill>
              <a:latin typeface="Open Sans"/>
              <a:ea typeface="Open Sans"/>
              <a:cs typeface="Open Sans"/>
              <a:sym typeface="Open Sans"/>
            </a:endParaRPr>
          </a:p>
        </p:txBody>
      </p:sp>
      <p:sp>
        <p:nvSpPr>
          <p:cNvPr id="579" name="Google Shape;579;g2fc92875e00_0_9"/>
          <p:cNvSpPr txBox="1"/>
          <p:nvPr/>
        </p:nvSpPr>
        <p:spPr>
          <a:xfrm>
            <a:off x="7250650" y="474650"/>
            <a:ext cx="31284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Increase impact and outreach:</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Help expand librarians’ outreach and impact beyond their own institution.</a:t>
            </a:r>
            <a:endParaRPr b="0" i="0" sz="1200" u="none" cap="none" strike="noStrike">
              <a:solidFill>
                <a:srgbClr val="004993"/>
              </a:solidFill>
              <a:latin typeface="Arial"/>
              <a:ea typeface="Arial"/>
              <a:cs typeface="Arial"/>
              <a:sym typeface="Arial"/>
            </a:endParaRPr>
          </a:p>
        </p:txBody>
      </p:sp>
      <p:sp>
        <p:nvSpPr>
          <p:cNvPr id="580" name="Google Shape;580;g2fc92875e00_0_9"/>
          <p:cNvSpPr/>
          <p:nvPr/>
        </p:nvSpPr>
        <p:spPr>
          <a:xfrm rot="10800000">
            <a:off x="7002875" y="6263"/>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581" name="Google Shape;581;g2fc92875e00_0_9"/>
          <p:cNvSpPr/>
          <p:nvPr/>
        </p:nvSpPr>
        <p:spPr>
          <a:xfrm>
            <a:off x="10093725" y="2111338"/>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582" name="Google Shape;582;g2fc92875e00_0_9"/>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g2fc92875e00_0_9"/>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84" name="Google Shape;584;g2fc92875e00_0_9"/>
          <p:cNvSpPr txBox="1"/>
          <p:nvPr/>
        </p:nvSpPr>
        <p:spPr>
          <a:xfrm>
            <a:off x="40935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85" name="Google Shape;585;g2fc92875e00_0_9"/>
          <p:cNvSpPr txBox="1"/>
          <p:nvPr/>
        </p:nvSpPr>
        <p:spPr>
          <a:xfrm>
            <a:off x="75662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86" name="Google Shape;586;g2fc92875e00_0_9"/>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g2fc92875e00_0_9"/>
          <p:cNvSpPr/>
          <p:nvPr/>
        </p:nvSpPr>
        <p:spPr>
          <a:xfrm>
            <a:off x="725352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g2fc92875e00_0_9"/>
          <p:cNvSpPr txBox="1"/>
          <p:nvPr/>
        </p:nvSpPr>
        <p:spPr>
          <a:xfrm>
            <a:off x="349750" y="297237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Contribute to achieving the SDGs: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Help make a more concrete and measurable contribution to achieving the SDGs.</a:t>
            </a:r>
            <a:endParaRPr b="0" i="0" sz="1200" u="none" cap="none" strike="noStrike">
              <a:solidFill>
                <a:srgbClr val="004993"/>
              </a:solidFill>
              <a:latin typeface="Open Sans"/>
              <a:ea typeface="Open Sans"/>
              <a:cs typeface="Open Sans"/>
              <a:sym typeface="Open Sans"/>
            </a:endParaRPr>
          </a:p>
        </p:txBody>
      </p:sp>
      <p:sp>
        <p:nvSpPr>
          <p:cNvPr id="589" name="Google Shape;589;g2fc92875e00_0_9"/>
          <p:cNvSpPr/>
          <p:nvPr/>
        </p:nvSpPr>
        <p:spPr>
          <a:xfrm rot="10800000">
            <a:off x="77825" y="2455788"/>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g2fc92875e00_0_9"/>
          <p:cNvSpPr/>
          <p:nvPr/>
        </p:nvSpPr>
        <p:spPr>
          <a:xfrm>
            <a:off x="3168675" y="4560863"/>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g2fc92875e00_0_9"/>
          <p:cNvSpPr txBox="1"/>
          <p:nvPr/>
        </p:nvSpPr>
        <p:spPr>
          <a:xfrm>
            <a:off x="620825" y="27018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92" name="Google Shape;592;g2fc92875e00_0_9"/>
          <p:cNvSpPr/>
          <p:nvPr/>
        </p:nvSpPr>
        <p:spPr>
          <a:xfrm rot="10800000">
            <a:off x="3533225" y="2451850"/>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g2fc92875e00_0_9"/>
          <p:cNvSpPr/>
          <p:nvPr/>
        </p:nvSpPr>
        <p:spPr>
          <a:xfrm>
            <a:off x="6624075" y="4556925"/>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g2fc92875e00_0_9"/>
          <p:cNvSpPr txBox="1"/>
          <p:nvPr/>
        </p:nvSpPr>
        <p:spPr>
          <a:xfrm>
            <a:off x="4076225" y="269790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595" name="Google Shape;595;g2fc92875e00_0_9"/>
          <p:cNvSpPr txBox="1"/>
          <p:nvPr/>
        </p:nvSpPr>
        <p:spPr>
          <a:xfrm>
            <a:off x="3807325" y="297237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Align with EDI strategy: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Librarians use OE as a strategic tool to advance Equity, Diversity, and Inclusion goals, ensuring learning environments are accessible and inclusive for all.</a:t>
            </a:r>
            <a:endParaRPr b="1" i="0" sz="1200" u="none" cap="none" strike="noStrike">
              <a:solidFill>
                <a:srgbClr val="004993"/>
              </a:solidFill>
              <a:latin typeface="Open Sans"/>
              <a:ea typeface="Open Sans"/>
              <a:cs typeface="Open Sans"/>
              <a:sym typeface="Open Sans"/>
            </a:endParaRPr>
          </a:p>
        </p:txBody>
      </p:sp>
      <p:sp>
        <p:nvSpPr>
          <p:cNvPr id="596" name="Google Shape;596;g2fc92875e00_0_9"/>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97" name="Google Shape;597;g2fc92875e00_0_9"/>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98" name="Google Shape;598;g2fc92875e00_0_9"/>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599" name="Google Shape;599;g2fc92875e00_0_9"/>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00" name="Google Shape;600;g2fc92875e00_0_9"/>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01" name="Google Shape;601;g2fc92875e00_0_9"/>
          <p:cNvSpPr/>
          <p:nvPr/>
        </p:nvSpPr>
        <p:spPr>
          <a:xfrm rot="10800000">
            <a:off x="6954925" y="2451863"/>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 name="Google Shape;602;g2fc92875e00_0_9"/>
          <p:cNvSpPr/>
          <p:nvPr/>
        </p:nvSpPr>
        <p:spPr>
          <a:xfrm>
            <a:off x="10045775" y="4556938"/>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 name="Google Shape;603;g2fc92875e00_0_9"/>
          <p:cNvSpPr txBox="1"/>
          <p:nvPr/>
        </p:nvSpPr>
        <p:spPr>
          <a:xfrm>
            <a:off x="7497925" y="269791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604" name="Google Shape;604;g2fc92875e00_0_9"/>
          <p:cNvSpPr txBox="1"/>
          <p:nvPr/>
        </p:nvSpPr>
        <p:spPr>
          <a:xfrm>
            <a:off x="7229025" y="2972388"/>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colleagues and be supported by colleagues: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Librarians cultivate lifelong learning by providing diverse educational opportunities and fostering mutual support within their communities.</a:t>
            </a:r>
            <a:endParaRPr b="1" i="0" sz="1200" u="none" cap="none" strike="noStrike">
              <a:solidFill>
                <a:srgbClr val="004993"/>
              </a:solidFill>
              <a:latin typeface="Open Sans"/>
              <a:ea typeface="Open Sans"/>
              <a:cs typeface="Open Sans"/>
              <a:sym typeface="Open Sans"/>
            </a:endParaRPr>
          </a:p>
        </p:txBody>
      </p:sp>
      <p:sp>
        <p:nvSpPr>
          <p:cNvPr id="605" name="Google Shape;605;g2fc92875e00_0_9"/>
          <p:cNvSpPr txBox="1"/>
          <p:nvPr/>
        </p:nvSpPr>
        <p:spPr>
          <a:xfrm>
            <a:off x="7229025" y="4549288"/>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06" name="Google Shape;606;g2fc92875e00_0_9"/>
          <p:cNvSpPr/>
          <p:nvPr/>
        </p:nvSpPr>
        <p:spPr>
          <a:xfrm rot="10800000">
            <a:off x="77825" y="4915988"/>
            <a:ext cx="543000" cy="543000"/>
          </a:xfrm>
          <a:prstGeom prst="pie">
            <a:avLst>
              <a:gd fmla="val 10759972" name="adj1"/>
              <a:gd fmla="val 16121862" name="adj2"/>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g2fc92875e00_0_9"/>
          <p:cNvSpPr/>
          <p:nvPr/>
        </p:nvSpPr>
        <p:spPr>
          <a:xfrm>
            <a:off x="3168675" y="7021063"/>
            <a:ext cx="543000" cy="543000"/>
          </a:xfrm>
          <a:prstGeom prst="pie">
            <a:avLst>
              <a:gd fmla="val 10759972" name="adj1"/>
              <a:gd fmla="val 16121862" name="adj2"/>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g2fc92875e00_0_9"/>
          <p:cNvSpPr/>
          <p:nvPr/>
        </p:nvSpPr>
        <p:spPr>
          <a:xfrm rot="10800000">
            <a:off x="6981750" y="495163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g2fc92875e00_0_9"/>
          <p:cNvSpPr/>
          <p:nvPr/>
        </p:nvSpPr>
        <p:spPr>
          <a:xfrm>
            <a:off x="10072600" y="705671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g2fc92875e00_0_9"/>
          <p:cNvSpPr txBox="1"/>
          <p:nvPr/>
        </p:nvSpPr>
        <p:spPr>
          <a:xfrm>
            <a:off x="7163225" y="70451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11" name="Google Shape;611;g2fc92875e00_0_9"/>
          <p:cNvSpPr txBox="1"/>
          <p:nvPr/>
        </p:nvSpPr>
        <p:spPr>
          <a:xfrm>
            <a:off x="7253675" y="564732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12" name="Google Shape;612;g2fc92875e00_0_9"/>
          <p:cNvSpPr txBox="1"/>
          <p:nvPr/>
        </p:nvSpPr>
        <p:spPr>
          <a:xfrm>
            <a:off x="7531625" y="51276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pic>
        <p:nvPicPr>
          <p:cNvPr id="613" name="Google Shape;613;g2fc92875e00_0_9">
            <a:hlinkClick r:id="rId5"/>
          </p:cNvPr>
          <p:cNvPicPr preferRelativeResize="0"/>
          <p:nvPr/>
        </p:nvPicPr>
        <p:blipFill rotWithShape="1">
          <a:blip r:embed="rId6">
            <a:alphaModFix/>
          </a:blip>
          <a:srcRect b="0" l="0" r="0" t="0"/>
          <a:stretch/>
        </p:blipFill>
        <p:spPr>
          <a:xfrm>
            <a:off x="2490113" y="7006852"/>
            <a:ext cx="497917" cy="174280"/>
          </a:xfrm>
          <a:prstGeom prst="rect">
            <a:avLst/>
          </a:prstGeom>
          <a:noFill/>
          <a:ln>
            <a:noFill/>
          </a:ln>
        </p:spPr>
      </p:pic>
      <p:sp>
        <p:nvSpPr>
          <p:cNvPr id="614" name="Google Shape;614;g2fc92875e00_0_9"/>
          <p:cNvSpPr txBox="1"/>
          <p:nvPr/>
        </p:nvSpPr>
        <p:spPr>
          <a:xfrm>
            <a:off x="334949" y="69998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
        <p:nvSpPr>
          <p:cNvPr id="615" name="Google Shape;615;g2fc92875e00_0_9"/>
          <p:cNvSpPr txBox="1"/>
          <p:nvPr/>
        </p:nvSpPr>
        <p:spPr>
          <a:xfrm>
            <a:off x="773225" y="5181988"/>
            <a:ext cx="6936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JOKER</a:t>
            </a:r>
            <a:endParaRPr b="0" i="0" sz="1200" u="none" cap="none" strike="noStrike">
              <a:solidFill>
                <a:schemeClr val="dk1"/>
              </a:solidFill>
              <a:latin typeface="Arial"/>
              <a:ea typeface="Arial"/>
              <a:cs typeface="Arial"/>
              <a:sym typeface="Arial"/>
            </a:endParaRPr>
          </a:p>
        </p:txBody>
      </p:sp>
      <p:pic>
        <p:nvPicPr>
          <p:cNvPr id="616" name="Google Shape;616;g2fc92875e00_0_9" title="Agata Lucic.jpg"/>
          <p:cNvPicPr preferRelativeResize="0"/>
          <p:nvPr/>
        </p:nvPicPr>
        <p:blipFill rotWithShape="1">
          <a:blip r:embed="rId4">
            <a:alphaModFix/>
          </a:blip>
          <a:srcRect b="0" l="0" r="0" t="0"/>
          <a:stretch/>
        </p:blipFill>
        <p:spPr>
          <a:xfrm rot="5400000">
            <a:off x="4233894" y="4691869"/>
            <a:ext cx="2243909" cy="3134351"/>
          </a:xfrm>
          <a:prstGeom prst="rect">
            <a:avLst/>
          </a:prstGeom>
          <a:noFill/>
          <a:ln>
            <a:noFill/>
          </a:ln>
        </p:spPr>
      </p:pic>
      <p:sp>
        <p:nvSpPr>
          <p:cNvPr id="617" name="Google Shape;617;g2fc92875e00_0_9"/>
          <p:cNvSpPr/>
          <p:nvPr/>
        </p:nvSpPr>
        <p:spPr>
          <a:xfrm rot="10800000">
            <a:off x="3531550" y="4930113"/>
            <a:ext cx="543000" cy="543000"/>
          </a:xfrm>
          <a:prstGeom prst="pie">
            <a:avLst>
              <a:gd fmla="val 10759972" name="adj1"/>
              <a:gd fmla="val 16121862" name="adj2"/>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g2fc92875e00_0_9"/>
          <p:cNvSpPr/>
          <p:nvPr/>
        </p:nvSpPr>
        <p:spPr>
          <a:xfrm>
            <a:off x="6622400" y="7035188"/>
            <a:ext cx="543000" cy="543000"/>
          </a:xfrm>
          <a:prstGeom prst="pie">
            <a:avLst>
              <a:gd fmla="val 10759972" name="adj1"/>
              <a:gd fmla="val 16121862" name="adj2"/>
            </a:avLst>
          </a:pr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9" name="Google Shape;619;g2fc92875e00_0_9">
            <a:hlinkClick r:id="rId9"/>
          </p:cNvPr>
          <p:cNvPicPr preferRelativeResize="0"/>
          <p:nvPr/>
        </p:nvPicPr>
        <p:blipFill rotWithShape="1">
          <a:blip r:embed="rId6">
            <a:alphaModFix/>
          </a:blip>
          <a:srcRect b="0" l="0" r="0" t="0"/>
          <a:stretch/>
        </p:blipFill>
        <p:spPr>
          <a:xfrm>
            <a:off x="5943838" y="7020977"/>
            <a:ext cx="497917" cy="174280"/>
          </a:xfrm>
          <a:prstGeom prst="rect">
            <a:avLst/>
          </a:prstGeom>
          <a:noFill/>
          <a:ln>
            <a:noFill/>
          </a:ln>
        </p:spPr>
      </p:pic>
      <p:sp>
        <p:nvSpPr>
          <p:cNvPr id="620" name="Google Shape;620;g2fc92875e00_0_9"/>
          <p:cNvSpPr txBox="1"/>
          <p:nvPr/>
        </p:nvSpPr>
        <p:spPr>
          <a:xfrm>
            <a:off x="3788674" y="701392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
        <p:nvSpPr>
          <p:cNvPr id="621" name="Google Shape;621;g2fc92875e00_0_9"/>
          <p:cNvSpPr txBox="1"/>
          <p:nvPr/>
        </p:nvSpPr>
        <p:spPr>
          <a:xfrm>
            <a:off x="4226950" y="5196113"/>
            <a:ext cx="6936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JOKER</a:t>
            </a:r>
            <a:endParaRPr b="0" i="0" sz="1200" u="none" cap="none" strike="noStrik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25" name="Shape 625"/>
        <p:cNvGrpSpPr/>
        <p:nvPr/>
      </p:nvGrpSpPr>
      <p:grpSpPr>
        <a:xfrm>
          <a:off x="0" y="0"/>
          <a:ext cx="0" cy="0"/>
          <a:chOff x="0" y="0"/>
          <a:chExt cx="0" cy="0"/>
        </a:xfrm>
      </p:grpSpPr>
      <p:pic>
        <p:nvPicPr>
          <p:cNvPr id="626" name="Google Shape;626;g2eec32b9602_0_42"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627" name="Google Shape;627;g2eec32b9602_0_42"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628" name="Google Shape;628;g2eec32b9602_0_42"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629" name="Google Shape;629;g2eec32b9602_0_42"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630" name="Google Shape;630;g2eec32b9602_0_42"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631" name="Google Shape;631;g2eec32b9602_0_42"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632" name="Google Shape;632;g2eec32b9602_0_42"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633" name="Google Shape;633;g2eec32b9602_0_42"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634" name="Google Shape;634;g2eec32b9602_0_42"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635" name="Google Shape;635;g2eec32b9602_0_42">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636" name="Google Shape;636;g2eec32b9602_0_42"/>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37" name="Google Shape;637;g2eec32b9602_0_42">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638" name="Google Shape;638;g2eec32b9602_0_42"/>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39" name="Google Shape;639;g2eec32b9602_0_42">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640" name="Google Shape;640;g2eec32b9602_0_42"/>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41" name="Google Shape;641;g2eec32b9602_0_42">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642" name="Google Shape;642;g2eec32b9602_0_42"/>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43" name="Google Shape;643;g2eec32b9602_0_42">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644" name="Google Shape;644;g2eec32b9602_0_42"/>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45" name="Google Shape;645;g2eec32b9602_0_42">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646" name="Google Shape;646;g2eec32b9602_0_42"/>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47" name="Google Shape;647;g2eec32b9602_0_42">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648" name="Google Shape;648;g2eec32b9602_0_42"/>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49" name="Google Shape;649;g2eec32b9602_0_42">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650" name="Google Shape;650;g2eec32b9602_0_42"/>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651" name="Google Shape;651;g2eec32b9602_0_42">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652" name="Google Shape;652;g2eec32b9602_0_42"/>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56" name="Shape 656"/>
        <p:cNvGrpSpPr/>
        <p:nvPr/>
      </p:nvGrpSpPr>
      <p:grpSpPr>
        <a:xfrm>
          <a:off x="0" y="0"/>
          <a:ext cx="0" cy="0"/>
          <a:chOff x="0" y="0"/>
          <a:chExt cx="0" cy="0"/>
        </a:xfrm>
      </p:grpSpPr>
      <p:sp>
        <p:nvSpPr>
          <p:cNvPr id="657" name="Google Shape;657;g2fc92875e00_0_69"/>
          <p:cNvSpPr/>
          <p:nvPr/>
        </p:nvSpPr>
        <p:spPr>
          <a:xfrm>
            <a:off x="7191100" y="51277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g2fc92875e00_0_69"/>
          <p:cNvSpPr/>
          <p:nvPr/>
        </p:nvSpPr>
        <p:spPr>
          <a:xfrm>
            <a:off x="338375" y="5197688"/>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g2fc92875e00_0_69"/>
          <p:cNvSpPr/>
          <p:nvPr/>
        </p:nvSpPr>
        <p:spPr>
          <a:xfrm>
            <a:off x="378457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g2fc92875e00_0_69"/>
          <p:cNvSpPr/>
          <p:nvPr/>
        </p:nvSpPr>
        <p:spPr>
          <a:xfrm>
            <a:off x="338375" y="5131100"/>
            <a:ext cx="3150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g2fc92875e00_0_69"/>
          <p:cNvSpPr/>
          <p:nvPr/>
        </p:nvSpPr>
        <p:spPr>
          <a:xfrm>
            <a:off x="3796775" y="5153300"/>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g2fc92875e00_0_69"/>
          <p:cNvSpPr/>
          <p:nvPr/>
        </p:nvSpPr>
        <p:spPr>
          <a:xfrm>
            <a:off x="725352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g2fc92875e00_0_69"/>
          <p:cNvSpPr/>
          <p:nvPr/>
        </p:nvSpPr>
        <p:spPr>
          <a:xfrm rot="10800000">
            <a:off x="77825" y="489418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g2fc92875e00_0_69"/>
          <p:cNvSpPr/>
          <p:nvPr/>
        </p:nvSpPr>
        <p:spPr>
          <a:xfrm>
            <a:off x="3168675" y="699926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g2fc92875e00_0_69"/>
          <p:cNvSpPr txBox="1"/>
          <p:nvPr/>
        </p:nvSpPr>
        <p:spPr>
          <a:xfrm>
            <a:off x="259300" y="69876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66" name="Google Shape;666;g2fc92875e00_0_69"/>
          <p:cNvSpPr txBox="1"/>
          <p:nvPr/>
        </p:nvSpPr>
        <p:spPr>
          <a:xfrm>
            <a:off x="349750" y="558987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67" name="Google Shape;667;g2fc92875e00_0_69"/>
          <p:cNvSpPr/>
          <p:nvPr/>
        </p:nvSpPr>
        <p:spPr>
          <a:xfrm rot="10800000">
            <a:off x="3506825" y="489418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 name="Google Shape;668;g2fc92875e00_0_69"/>
          <p:cNvSpPr/>
          <p:nvPr/>
        </p:nvSpPr>
        <p:spPr>
          <a:xfrm>
            <a:off x="6597675" y="699926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 name="Google Shape;669;g2fc92875e00_0_69"/>
          <p:cNvSpPr txBox="1"/>
          <p:nvPr/>
        </p:nvSpPr>
        <p:spPr>
          <a:xfrm>
            <a:off x="3688300" y="69876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70" name="Google Shape;670;g2fc92875e00_0_69"/>
          <p:cNvSpPr txBox="1"/>
          <p:nvPr/>
        </p:nvSpPr>
        <p:spPr>
          <a:xfrm>
            <a:off x="3778750" y="558987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71" name="Google Shape;671;g2fc92875e00_0_69"/>
          <p:cNvSpPr/>
          <p:nvPr/>
        </p:nvSpPr>
        <p:spPr>
          <a:xfrm rot="10800000">
            <a:off x="6981750" y="495163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g2fc92875e00_0_69"/>
          <p:cNvSpPr/>
          <p:nvPr/>
        </p:nvSpPr>
        <p:spPr>
          <a:xfrm>
            <a:off x="10072600" y="705671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g2fc92875e00_0_69"/>
          <p:cNvSpPr txBox="1"/>
          <p:nvPr/>
        </p:nvSpPr>
        <p:spPr>
          <a:xfrm>
            <a:off x="7163225" y="70451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74" name="Google Shape;674;g2fc92875e00_0_69"/>
          <p:cNvSpPr txBox="1"/>
          <p:nvPr/>
        </p:nvSpPr>
        <p:spPr>
          <a:xfrm>
            <a:off x="7253675" y="564732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75" name="Google Shape;675;g2fc92875e00_0_69"/>
          <p:cNvSpPr txBox="1"/>
          <p:nvPr/>
        </p:nvSpPr>
        <p:spPr>
          <a:xfrm>
            <a:off x="654525" y="51497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p:txBody>
      </p:sp>
      <p:sp>
        <p:nvSpPr>
          <p:cNvPr id="676" name="Google Shape;676;g2fc92875e00_0_69"/>
          <p:cNvSpPr txBox="1"/>
          <p:nvPr/>
        </p:nvSpPr>
        <p:spPr>
          <a:xfrm>
            <a:off x="4093063" y="51601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sp>
        <p:nvSpPr>
          <p:cNvPr id="677" name="Google Shape;677;g2fc92875e00_0_69"/>
          <p:cNvSpPr txBox="1"/>
          <p:nvPr/>
        </p:nvSpPr>
        <p:spPr>
          <a:xfrm>
            <a:off x="7531625" y="51276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sp>
        <p:nvSpPr>
          <p:cNvPr id="678" name="Google Shape;678;g2fc92875e00_0_69"/>
          <p:cNvSpPr/>
          <p:nvPr/>
        </p:nvSpPr>
        <p:spPr>
          <a:xfrm>
            <a:off x="7191113" y="2216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 name="Google Shape;679;g2fc92875e00_0_69"/>
          <p:cNvSpPr/>
          <p:nvPr/>
        </p:nvSpPr>
        <p:spPr>
          <a:xfrm>
            <a:off x="338388" y="291638"/>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g2fc92875e00_0_69"/>
          <p:cNvSpPr/>
          <p:nvPr/>
        </p:nvSpPr>
        <p:spPr>
          <a:xfrm>
            <a:off x="3784588" y="2916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g2fc92875e00_0_69"/>
          <p:cNvSpPr/>
          <p:nvPr/>
        </p:nvSpPr>
        <p:spPr>
          <a:xfrm>
            <a:off x="338388" y="225050"/>
            <a:ext cx="3150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 name="Google Shape;682;g2fc92875e00_0_69"/>
          <p:cNvSpPr/>
          <p:nvPr/>
        </p:nvSpPr>
        <p:spPr>
          <a:xfrm>
            <a:off x="3796787" y="247250"/>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 name="Google Shape;683;g2fc92875e00_0_69"/>
          <p:cNvSpPr/>
          <p:nvPr/>
        </p:nvSpPr>
        <p:spPr>
          <a:xfrm>
            <a:off x="7253538" y="2916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g2fc92875e00_0_69"/>
          <p:cNvSpPr/>
          <p:nvPr/>
        </p:nvSpPr>
        <p:spPr>
          <a:xfrm rot="10800000">
            <a:off x="77838" y="-11862"/>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 name="Google Shape;685;g2fc92875e00_0_69"/>
          <p:cNvSpPr/>
          <p:nvPr/>
        </p:nvSpPr>
        <p:spPr>
          <a:xfrm>
            <a:off x="3168688" y="209321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 name="Google Shape;686;g2fc92875e00_0_69"/>
          <p:cNvSpPr txBox="1"/>
          <p:nvPr/>
        </p:nvSpPr>
        <p:spPr>
          <a:xfrm>
            <a:off x="259313" y="20816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87" name="Google Shape;687;g2fc92875e00_0_69"/>
          <p:cNvSpPr txBox="1"/>
          <p:nvPr/>
        </p:nvSpPr>
        <p:spPr>
          <a:xfrm>
            <a:off x="349763" y="68382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88" name="Google Shape;688;g2fc92875e00_0_69"/>
          <p:cNvSpPr/>
          <p:nvPr/>
        </p:nvSpPr>
        <p:spPr>
          <a:xfrm rot="10800000">
            <a:off x="3506838" y="-11862"/>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 name="Google Shape;689;g2fc92875e00_0_69"/>
          <p:cNvSpPr/>
          <p:nvPr/>
        </p:nvSpPr>
        <p:spPr>
          <a:xfrm>
            <a:off x="6597688" y="209321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g2fc92875e00_0_69"/>
          <p:cNvSpPr txBox="1"/>
          <p:nvPr/>
        </p:nvSpPr>
        <p:spPr>
          <a:xfrm>
            <a:off x="3688313" y="20816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91" name="Google Shape;691;g2fc92875e00_0_69"/>
          <p:cNvSpPr txBox="1"/>
          <p:nvPr/>
        </p:nvSpPr>
        <p:spPr>
          <a:xfrm>
            <a:off x="3778763" y="68382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92" name="Google Shape;692;g2fc92875e00_0_69"/>
          <p:cNvSpPr/>
          <p:nvPr/>
        </p:nvSpPr>
        <p:spPr>
          <a:xfrm rot="10800000">
            <a:off x="6981763" y="4558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g2fc92875e00_0_69"/>
          <p:cNvSpPr/>
          <p:nvPr/>
        </p:nvSpPr>
        <p:spPr>
          <a:xfrm>
            <a:off x="10072613" y="215066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 name="Google Shape;694;g2fc92875e00_0_69"/>
          <p:cNvSpPr txBox="1"/>
          <p:nvPr/>
        </p:nvSpPr>
        <p:spPr>
          <a:xfrm>
            <a:off x="7163238" y="21390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695" name="Google Shape;695;g2fc92875e00_0_69"/>
          <p:cNvSpPr txBox="1"/>
          <p:nvPr/>
        </p:nvSpPr>
        <p:spPr>
          <a:xfrm>
            <a:off x="7253688" y="741275"/>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696" name="Google Shape;696;g2fc92875e00_0_69"/>
          <p:cNvSpPr txBox="1"/>
          <p:nvPr/>
        </p:nvSpPr>
        <p:spPr>
          <a:xfrm>
            <a:off x="654538" y="24371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p:txBody>
      </p:sp>
      <p:sp>
        <p:nvSpPr>
          <p:cNvPr id="697" name="Google Shape;697;g2fc92875e00_0_69"/>
          <p:cNvSpPr txBox="1"/>
          <p:nvPr/>
        </p:nvSpPr>
        <p:spPr>
          <a:xfrm>
            <a:off x="4093075" y="2541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sp>
        <p:nvSpPr>
          <p:cNvPr id="698" name="Google Shape;698;g2fc92875e00_0_69"/>
          <p:cNvSpPr txBox="1"/>
          <p:nvPr/>
        </p:nvSpPr>
        <p:spPr>
          <a:xfrm>
            <a:off x="7531638" y="2216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sp>
        <p:nvSpPr>
          <p:cNvPr id="699" name="Google Shape;699;g2fc92875e00_0_69"/>
          <p:cNvSpPr/>
          <p:nvPr/>
        </p:nvSpPr>
        <p:spPr>
          <a:xfrm>
            <a:off x="7191100" y="2718425"/>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 name="Google Shape;700;g2fc92875e00_0_69"/>
          <p:cNvSpPr/>
          <p:nvPr/>
        </p:nvSpPr>
        <p:spPr>
          <a:xfrm>
            <a:off x="338375" y="2788413"/>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 name="Google Shape;701;g2fc92875e00_0_69"/>
          <p:cNvSpPr/>
          <p:nvPr/>
        </p:nvSpPr>
        <p:spPr>
          <a:xfrm>
            <a:off x="3784575" y="2788400"/>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g2fc92875e00_0_69"/>
          <p:cNvSpPr/>
          <p:nvPr/>
        </p:nvSpPr>
        <p:spPr>
          <a:xfrm>
            <a:off x="338375" y="2721825"/>
            <a:ext cx="3150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g2fc92875e00_0_69"/>
          <p:cNvSpPr/>
          <p:nvPr/>
        </p:nvSpPr>
        <p:spPr>
          <a:xfrm>
            <a:off x="3796775" y="2667825"/>
            <a:ext cx="3099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 name="Google Shape;704;g2fc92875e00_0_69"/>
          <p:cNvSpPr/>
          <p:nvPr/>
        </p:nvSpPr>
        <p:spPr>
          <a:xfrm>
            <a:off x="7253525" y="2788400"/>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g2fc92875e00_0_69"/>
          <p:cNvSpPr/>
          <p:nvPr/>
        </p:nvSpPr>
        <p:spPr>
          <a:xfrm rot="10800000">
            <a:off x="77825" y="248491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g2fc92875e00_0_69"/>
          <p:cNvSpPr/>
          <p:nvPr/>
        </p:nvSpPr>
        <p:spPr>
          <a:xfrm>
            <a:off x="3168675" y="458998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g2fc92875e00_0_69"/>
          <p:cNvSpPr txBox="1"/>
          <p:nvPr/>
        </p:nvSpPr>
        <p:spPr>
          <a:xfrm>
            <a:off x="259300" y="45784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708" name="Google Shape;708;g2fc92875e00_0_69"/>
          <p:cNvSpPr txBox="1"/>
          <p:nvPr/>
        </p:nvSpPr>
        <p:spPr>
          <a:xfrm>
            <a:off x="349750" y="3180600"/>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709" name="Google Shape;709;g2fc92875e00_0_69"/>
          <p:cNvSpPr/>
          <p:nvPr/>
        </p:nvSpPr>
        <p:spPr>
          <a:xfrm rot="10800000">
            <a:off x="3506825" y="248491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g2fc92875e00_0_69"/>
          <p:cNvSpPr/>
          <p:nvPr/>
        </p:nvSpPr>
        <p:spPr>
          <a:xfrm>
            <a:off x="6597675" y="458998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 name="Google Shape;711;g2fc92875e00_0_69"/>
          <p:cNvSpPr txBox="1"/>
          <p:nvPr/>
        </p:nvSpPr>
        <p:spPr>
          <a:xfrm>
            <a:off x="3688300" y="45784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712" name="Google Shape;712;g2fc92875e00_0_69"/>
          <p:cNvSpPr txBox="1"/>
          <p:nvPr/>
        </p:nvSpPr>
        <p:spPr>
          <a:xfrm>
            <a:off x="3778750" y="3180600"/>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713" name="Google Shape;713;g2fc92875e00_0_69"/>
          <p:cNvSpPr/>
          <p:nvPr/>
        </p:nvSpPr>
        <p:spPr>
          <a:xfrm rot="10800000">
            <a:off x="6981750" y="2542363"/>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 name="Google Shape;714;g2fc92875e00_0_69"/>
          <p:cNvSpPr/>
          <p:nvPr/>
        </p:nvSpPr>
        <p:spPr>
          <a:xfrm>
            <a:off x="10072600" y="4647438"/>
            <a:ext cx="543000" cy="543000"/>
          </a:xfrm>
          <a:prstGeom prst="pie">
            <a:avLst>
              <a:gd fmla="val 10759972" name="adj1"/>
              <a:gd fmla="val 16121862" name="adj2"/>
            </a:avLst>
          </a:prstGeom>
          <a:solidFill>
            <a:srgbClr val="93C47D"/>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 name="Google Shape;715;g2fc92875e00_0_69"/>
          <p:cNvSpPr txBox="1"/>
          <p:nvPr/>
        </p:nvSpPr>
        <p:spPr>
          <a:xfrm>
            <a:off x="7163225" y="46358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716" name="Google Shape;716;g2fc92875e00_0_69"/>
          <p:cNvSpPr txBox="1"/>
          <p:nvPr/>
        </p:nvSpPr>
        <p:spPr>
          <a:xfrm>
            <a:off x="7253675" y="3238050"/>
            <a:ext cx="3099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B7B7B7"/>
                </a:solidFill>
                <a:latin typeface="Open Sans"/>
                <a:ea typeface="Open Sans"/>
                <a:cs typeface="Open Sans"/>
                <a:sym typeface="Open Sans"/>
              </a:rPr>
              <a:t>??? Add your benefit</a:t>
            </a:r>
            <a:endParaRPr b="0" i="0" sz="1200" u="none" cap="none" strike="noStrike">
              <a:solidFill>
                <a:srgbClr val="B7B7B7"/>
              </a:solidFill>
              <a:latin typeface="Open Sans"/>
              <a:ea typeface="Open Sans"/>
              <a:cs typeface="Open Sans"/>
              <a:sym typeface="Open Sans"/>
            </a:endParaRPr>
          </a:p>
        </p:txBody>
      </p:sp>
      <p:sp>
        <p:nvSpPr>
          <p:cNvPr id="717" name="Google Shape;717;g2fc92875e00_0_69"/>
          <p:cNvSpPr txBox="1"/>
          <p:nvPr/>
        </p:nvSpPr>
        <p:spPr>
          <a:xfrm>
            <a:off x="654525" y="27404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p:txBody>
      </p:sp>
      <p:sp>
        <p:nvSpPr>
          <p:cNvPr id="718" name="Google Shape;718;g2fc92875e00_0_69"/>
          <p:cNvSpPr txBox="1"/>
          <p:nvPr/>
        </p:nvSpPr>
        <p:spPr>
          <a:xfrm>
            <a:off x="4093063" y="275091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sp>
        <p:nvSpPr>
          <p:cNvPr id="719" name="Google Shape;719;g2fc92875e00_0_69"/>
          <p:cNvSpPr txBox="1"/>
          <p:nvPr/>
        </p:nvSpPr>
        <p:spPr>
          <a:xfrm>
            <a:off x="7531625" y="271841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B7B7B7"/>
                </a:solidFill>
                <a:latin typeface="Open Sans"/>
                <a:ea typeface="Open Sans"/>
                <a:cs typeface="Open Sans"/>
                <a:sym typeface="Open Sans"/>
              </a:rPr>
              <a:t>For…?</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B7B7B7"/>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23" name="Shape 723"/>
        <p:cNvGrpSpPr/>
        <p:nvPr/>
      </p:nvGrpSpPr>
      <p:grpSpPr>
        <a:xfrm>
          <a:off x="0" y="0"/>
          <a:ext cx="0" cy="0"/>
          <a:chOff x="0" y="0"/>
          <a:chExt cx="0" cy="0"/>
        </a:xfrm>
      </p:grpSpPr>
      <p:pic>
        <p:nvPicPr>
          <p:cNvPr id="724" name="Google Shape;724;g2fc92875e00_0_12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725" name="Google Shape;725;g2fc92875e00_0_12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726" name="Google Shape;726;g2fc92875e00_0_12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727" name="Google Shape;727;g2fc92875e00_0_12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728" name="Google Shape;728;g2fc92875e00_0_12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729" name="Google Shape;729;g2fc92875e00_0_12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730" name="Google Shape;730;g2fc92875e00_0_12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731" name="Google Shape;731;g2fc92875e00_0_12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732" name="Google Shape;732;g2fc92875e00_0_12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733" name="Google Shape;733;g2fc92875e00_0_12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734" name="Google Shape;734;g2fc92875e00_0_12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35" name="Google Shape;735;g2fc92875e00_0_12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736" name="Google Shape;736;g2fc92875e00_0_12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37" name="Google Shape;737;g2fc92875e00_0_12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738" name="Google Shape;738;g2fc92875e00_0_12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39" name="Google Shape;739;g2fc92875e00_0_12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740" name="Google Shape;740;g2fc92875e00_0_12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41" name="Google Shape;741;g2fc92875e00_0_12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742" name="Google Shape;742;g2fc92875e00_0_12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43" name="Google Shape;743;g2fc92875e00_0_12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744" name="Google Shape;744;g2fc92875e00_0_12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45" name="Google Shape;745;g2fc92875e00_0_12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746" name="Google Shape;746;g2fc92875e00_0_12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47" name="Google Shape;747;g2fc92875e00_0_12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748" name="Google Shape;748;g2fc92875e00_0_12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749" name="Google Shape;749;g2fc92875e00_0_12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750" name="Google Shape;750;g2fc92875e00_0_12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pic>
        <p:nvPicPr>
          <p:cNvPr id="755" name="Google Shape;755;g30b06415fa2_0_51" title="Agata Lucic.jpg"/>
          <p:cNvPicPr preferRelativeResize="0"/>
          <p:nvPr/>
        </p:nvPicPr>
        <p:blipFill rotWithShape="1">
          <a:blip r:embed="rId3">
            <a:alphaModFix/>
          </a:blip>
          <a:srcRect b="0" l="0" r="0" t="0"/>
          <a:stretch/>
        </p:blipFill>
        <p:spPr>
          <a:xfrm>
            <a:off x="5457100" y="624701"/>
            <a:ext cx="4602624" cy="6429102"/>
          </a:xfrm>
          <a:prstGeom prst="rect">
            <a:avLst/>
          </a:prstGeom>
          <a:noFill/>
          <a:ln>
            <a:noFill/>
          </a:ln>
        </p:spPr>
      </p:pic>
      <p:pic>
        <p:nvPicPr>
          <p:cNvPr id="756" name="Google Shape;756;g30b06415fa2_0_51">
            <a:hlinkClick r:id="rId4"/>
          </p:cNvPr>
          <p:cNvPicPr preferRelativeResize="0"/>
          <p:nvPr/>
        </p:nvPicPr>
        <p:blipFill rotWithShape="1">
          <a:blip r:embed="rId5">
            <a:alphaModFix/>
          </a:blip>
          <a:srcRect b="0" l="0" r="0" t="0"/>
          <a:stretch/>
        </p:blipFill>
        <p:spPr>
          <a:xfrm>
            <a:off x="8662313" y="7184652"/>
            <a:ext cx="497917" cy="174280"/>
          </a:xfrm>
          <a:prstGeom prst="rect">
            <a:avLst/>
          </a:prstGeom>
          <a:noFill/>
          <a:ln>
            <a:noFill/>
          </a:ln>
        </p:spPr>
      </p:pic>
      <p:sp>
        <p:nvSpPr>
          <p:cNvPr id="757" name="Google Shape;757;g30b06415fa2_0_51"/>
          <p:cNvSpPr txBox="1"/>
          <p:nvPr/>
        </p:nvSpPr>
        <p:spPr>
          <a:xfrm>
            <a:off x="6474612" y="7177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
        <p:nvSpPr>
          <p:cNvPr id="758" name="Google Shape;758;g30b06415fa2_0_51"/>
          <p:cNvSpPr txBox="1"/>
          <p:nvPr>
            <p:ph type="ctrTitle"/>
          </p:nvPr>
        </p:nvSpPr>
        <p:spPr>
          <a:xfrm>
            <a:off x="1138925" y="3246588"/>
            <a:ext cx="4498500" cy="10665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6614"/>
              <a:buNone/>
            </a:pPr>
            <a:r>
              <a:rPr lang="en" sz="3100">
                <a:solidFill>
                  <a:srgbClr val="45BEDF"/>
                </a:solidFill>
                <a:latin typeface="Open Sans"/>
                <a:ea typeface="Open Sans"/>
                <a:cs typeface="Open Sans"/>
                <a:sym typeface="Open Sans"/>
              </a:rPr>
              <a:t>INSTRUCTIONS FOR ADAPTERS</a:t>
            </a:r>
            <a:endParaRPr sz="3100">
              <a:solidFill>
                <a:srgbClr val="45BEDF"/>
              </a:solidFill>
              <a:latin typeface="Open Sans"/>
              <a:ea typeface="Open Sans"/>
              <a:cs typeface="Open Sans"/>
              <a:sym typeface="Open Sans"/>
            </a:endParaRPr>
          </a:p>
        </p:txBody>
      </p:sp>
      <p:sp>
        <p:nvSpPr>
          <p:cNvPr id="759" name="Google Shape;759;g30b06415fa2_0_51"/>
          <p:cNvSpPr txBox="1"/>
          <p:nvPr>
            <p:ph type="ctrTitle"/>
          </p:nvPr>
        </p:nvSpPr>
        <p:spPr>
          <a:xfrm>
            <a:off x="450575" y="841375"/>
            <a:ext cx="5875200" cy="22968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6614"/>
              <a:buNone/>
            </a:pPr>
            <a:r>
              <a:rPr lang="en" sz="4800">
                <a:latin typeface="Open Sans"/>
                <a:ea typeface="Open Sans"/>
                <a:cs typeface="Open Sans"/>
                <a:sym typeface="Open Sans"/>
              </a:rPr>
              <a:t>Open Education Benefits </a:t>
            </a:r>
            <a:endParaRPr sz="4800">
              <a:latin typeface="Open Sans"/>
              <a:ea typeface="Open Sans"/>
              <a:cs typeface="Open Sans"/>
              <a:sym typeface="Open Sans"/>
            </a:endParaRPr>
          </a:p>
          <a:p>
            <a:pPr indent="0" lvl="0" marL="0" rtl="0" algn="ctr">
              <a:lnSpc>
                <a:spcPct val="100000"/>
              </a:lnSpc>
              <a:spcBef>
                <a:spcPts val="1000"/>
              </a:spcBef>
              <a:spcAft>
                <a:spcPts val="0"/>
              </a:spcAft>
              <a:buSzPts val="6614"/>
              <a:buNone/>
            </a:pPr>
            <a:r>
              <a:rPr lang="en" sz="3600">
                <a:latin typeface="Open Sans"/>
                <a:ea typeface="Open Sans"/>
                <a:cs typeface="Open Sans"/>
                <a:sym typeface="Open Sans"/>
              </a:rPr>
              <a:t>ENOEL Card Deck</a:t>
            </a:r>
            <a:endParaRPr sz="3600">
              <a:latin typeface="Open Sans"/>
              <a:ea typeface="Open Sans"/>
              <a:cs typeface="Open Sans"/>
              <a:sym typeface="Open Sans"/>
            </a:endParaRPr>
          </a:p>
        </p:txBody>
      </p:sp>
      <p:pic>
        <p:nvPicPr>
          <p:cNvPr id="760" name="Google Shape;760;g30b06415fa2_0_51"/>
          <p:cNvPicPr preferRelativeResize="0"/>
          <p:nvPr/>
        </p:nvPicPr>
        <p:blipFill rotWithShape="1">
          <a:blip r:embed="rId8">
            <a:alphaModFix/>
          </a:blip>
          <a:srcRect b="0" l="0" r="0" t="0"/>
          <a:stretch/>
        </p:blipFill>
        <p:spPr>
          <a:xfrm>
            <a:off x="3090599" y="6548876"/>
            <a:ext cx="1731904" cy="504925"/>
          </a:xfrm>
          <a:prstGeom prst="rect">
            <a:avLst/>
          </a:prstGeom>
          <a:noFill/>
          <a:ln>
            <a:noFill/>
          </a:ln>
        </p:spPr>
      </p:pic>
      <p:pic>
        <p:nvPicPr>
          <p:cNvPr id="761" name="Google Shape;761;g30b06415fa2_0_51"/>
          <p:cNvPicPr preferRelativeResize="0"/>
          <p:nvPr/>
        </p:nvPicPr>
        <p:blipFill rotWithShape="1">
          <a:blip r:embed="rId9">
            <a:alphaModFix/>
          </a:blip>
          <a:srcRect b="0" l="0" r="0" t="0"/>
          <a:stretch/>
        </p:blipFill>
        <p:spPr>
          <a:xfrm>
            <a:off x="1938477" y="6445754"/>
            <a:ext cx="1062451" cy="597623"/>
          </a:xfrm>
          <a:prstGeom prst="rect">
            <a:avLst/>
          </a:prstGeom>
          <a:noFill/>
          <a:ln>
            <a:noFill/>
          </a:ln>
        </p:spPr>
      </p:pic>
      <p:sp>
        <p:nvSpPr>
          <p:cNvPr id="762" name="Google Shape;762;g30b06415fa2_0_51"/>
          <p:cNvSpPr txBox="1"/>
          <p:nvPr>
            <p:ph idx="1" type="subTitle"/>
          </p:nvPr>
        </p:nvSpPr>
        <p:spPr>
          <a:xfrm>
            <a:off x="1269725" y="4617125"/>
            <a:ext cx="4236900" cy="1151100"/>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100000"/>
              </a:lnSpc>
              <a:spcBef>
                <a:spcPts val="1102"/>
              </a:spcBef>
              <a:spcAft>
                <a:spcPts val="0"/>
              </a:spcAft>
              <a:buSzPts val="2646"/>
              <a:buNone/>
            </a:pPr>
            <a:r>
              <a:rPr lang="en" sz="1400">
                <a:solidFill>
                  <a:srgbClr val="004993"/>
                </a:solidFill>
                <a:latin typeface="Open Sans"/>
                <a:ea typeface="Open Sans"/>
                <a:cs typeface="Open Sans"/>
                <a:sym typeface="Open Sans"/>
              </a:rPr>
              <a:t>The ENOEL card deck is part of the ENOEL Toolkit, available here: </a:t>
            </a:r>
            <a:r>
              <a:rPr lang="en" sz="1400" u="sng">
                <a:solidFill>
                  <a:srgbClr val="004993"/>
                </a:solidFill>
                <a:latin typeface="Open Sans"/>
                <a:ea typeface="Open Sans"/>
                <a:cs typeface="Open Sans"/>
                <a:sym typeface="Open Sans"/>
                <a:hlinkClick r:id="rId10">
                  <a:extLst>
                    <a:ext uri="{A12FA001-AC4F-418D-AE19-62706E023703}">
                      <ahyp:hlinkClr val="tx"/>
                    </a:ext>
                  </a:extLst>
                </a:hlinkClick>
              </a:rPr>
              <a:t>https://zenodo.org/doi/10.5281/zenodo.5568482</a:t>
            </a:r>
            <a:r>
              <a:rPr lang="en" sz="1400">
                <a:solidFill>
                  <a:srgbClr val="004993"/>
                </a:solidFill>
                <a:latin typeface="Open Sans"/>
                <a:ea typeface="Open Sans"/>
                <a:cs typeface="Open Sans"/>
                <a:sym typeface="Open Sans"/>
              </a:rPr>
              <a:t>  Except where otherwise noted, the ENOEL card deck is released with a </a:t>
            </a:r>
            <a:r>
              <a:rPr lang="en" sz="1400" u="sng">
                <a:solidFill>
                  <a:srgbClr val="004993"/>
                </a:solidFill>
                <a:latin typeface="Open Sans"/>
                <a:ea typeface="Open Sans"/>
                <a:cs typeface="Open Sans"/>
                <a:sym typeface="Open Sans"/>
                <a:hlinkClick r:id="rId11">
                  <a:extLst>
                    <a:ext uri="{A12FA001-AC4F-418D-AE19-62706E023703}">
                      <ahyp:hlinkClr val="tx"/>
                    </a:ext>
                  </a:extLst>
                </a:hlinkClick>
              </a:rPr>
              <a:t>CC BY licence</a:t>
            </a:r>
            <a:r>
              <a:rPr lang="en" sz="1400">
                <a:solidFill>
                  <a:srgbClr val="004993"/>
                </a:solidFill>
                <a:latin typeface="Open Sans"/>
                <a:ea typeface="Open Sans"/>
                <a:cs typeface="Open Sans"/>
                <a:sym typeface="Open Sans"/>
              </a:rPr>
              <a:t> </a:t>
            </a:r>
            <a:endParaRPr sz="1400">
              <a:solidFill>
                <a:srgbClr val="004993"/>
              </a:solidFill>
              <a:latin typeface="Open Sans"/>
              <a:ea typeface="Open Sans"/>
              <a:cs typeface="Open Sans"/>
              <a:sym typeface="Open Sans"/>
            </a:endParaRPr>
          </a:p>
        </p:txBody>
      </p:sp>
      <p:pic>
        <p:nvPicPr>
          <p:cNvPr id="763" name="Google Shape;763;g30b06415fa2_0_51"/>
          <p:cNvPicPr preferRelativeResize="0"/>
          <p:nvPr/>
        </p:nvPicPr>
        <p:blipFill rotWithShape="1">
          <a:blip r:embed="rId12">
            <a:alphaModFix/>
          </a:blip>
          <a:srcRect b="0" l="0" r="0" t="0"/>
          <a:stretch/>
        </p:blipFill>
        <p:spPr>
          <a:xfrm>
            <a:off x="2844621" y="5918597"/>
            <a:ext cx="1062458" cy="37174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67" name="Shape 767"/>
        <p:cNvGrpSpPr/>
        <p:nvPr/>
      </p:nvGrpSpPr>
      <p:grpSpPr>
        <a:xfrm>
          <a:off x="0" y="0"/>
          <a:ext cx="0" cy="0"/>
          <a:chOff x="0" y="0"/>
          <a:chExt cx="0" cy="0"/>
        </a:xfrm>
      </p:grpSpPr>
      <p:sp>
        <p:nvSpPr>
          <p:cNvPr id="768" name="Google Shape;768;g30b06415fa2_0_63"/>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g30b06415fa2_0_63"/>
          <p:cNvSpPr txBox="1"/>
          <p:nvPr/>
        </p:nvSpPr>
        <p:spPr>
          <a:xfrm>
            <a:off x="425500" y="474650"/>
            <a:ext cx="29484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Ensure enduring access: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1200" u="none" cap="none" strike="noStrike">
              <a:solidFill>
                <a:srgbClr val="000000"/>
              </a:solidFill>
              <a:latin typeface="Arial"/>
              <a:ea typeface="Arial"/>
              <a:cs typeface="Arial"/>
              <a:sym typeface="Arial"/>
            </a:endParaRPr>
          </a:p>
        </p:txBody>
      </p:sp>
      <p:sp>
        <p:nvSpPr>
          <p:cNvPr id="770" name="Google Shape;770;g30b06415fa2_0_63"/>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g30b06415fa2_0_63"/>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g30b06415fa2_0_63"/>
          <p:cNvSpPr/>
          <p:nvPr/>
        </p:nvSpPr>
        <p:spPr>
          <a:xfrm rot="10800000">
            <a:off x="77825" y="0"/>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g30b06415fa2_0_63"/>
          <p:cNvSpPr/>
          <p:nvPr/>
        </p:nvSpPr>
        <p:spPr>
          <a:xfrm>
            <a:off x="3168675" y="2105075"/>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g30b06415fa2_0_63"/>
          <p:cNvSpPr/>
          <p:nvPr/>
        </p:nvSpPr>
        <p:spPr>
          <a:xfrm rot="10800000">
            <a:off x="3540350" y="-10450"/>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g30b06415fa2_0_63"/>
          <p:cNvSpPr/>
          <p:nvPr/>
        </p:nvSpPr>
        <p:spPr>
          <a:xfrm>
            <a:off x="6631200" y="2094625"/>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g30b06415fa2_0_63"/>
          <p:cNvSpPr txBox="1"/>
          <p:nvPr/>
        </p:nvSpPr>
        <p:spPr>
          <a:xfrm>
            <a:off x="3781825" y="474650"/>
            <a:ext cx="3150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diversification </a:t>
            </a:r>
            <a:br>
              <a:rPr b="1" i="0" lang="en" sz="1200" u="none" cap="none" strike="noStrike">
                <a:solidFill>
                  <a:srgbClr val="004993"/>
                </a:solidFill>
                <a:latin typeface="Open Sans"/>
                <a:ea typeface="Open Sans"/>
                <a:cs typeface="Open Sans"/>
                <a:sym typeface="Open Sans"/>
              </a:rPr>
            </a:br>
            <a:r>
              <a:rPr b="1" i="0" lang="en" sz="1200" u="none" cap="none" strike="noStrike">
                <a:solidFill>
                  <a:srgbClr val="004993"/>
                </a:solidFill>
                <a:latin typeface="Open Sans"/>
                <a:ea typeface="Open Sans"/>
                <a:cs typeface="Open Sans"/>
                <a:sym typeface="Open Sans"/>
              </a:rPr>
              <a:t>of learning:</a:t>
            </a:r>
            <a:r>
              <a:rPr b="0" i="0" lang="en" sz="1200" u="none" cap="none" strike="noStrike">
                <a:solidFill>
                  <a:srgbClr val="004993"/>
                </a:solidFill>
                <a:latin typeface="Open Sans"/>
                <a:ea typeface="Open Sans"/>
                <a:cs typeface="Open Sans"/>
                <a:sym typeface="Open Sans"/>
              </a:rPr>
              <a:t> </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OER are accessible from every </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place at any time, repeatedly (and don’t underestimate the value of repetition!) and from a variety of devices and formats. OER also support non-formal and less-formal learning settings.</a:t>
            </a:r>
            <a:endParaRPr b="0" i="0" sz="1200" u="none" cap="none" strike="noStrike">
              <a:solidFill>
                <a:srgbClr val="000000"/>
              </a:solidFill>
              <a:latin typeface="Arial"/>
              <a:ea typeface="Arial"/>
              <a:cs typeface="Arial"/>
              <a:sym typeface="Arial"/>
            </a:endParaRPr>
          </a:p>
        </p:txBody>
      </p:sp>
      <p:sp>
        <p:nvSpPr>
          <p:cNvPr id="777" name="Google Shape;777;g30b06415fa2_0_63"/>
          <p:cNvSpPr txBox="1"/>
          <p:nvPr/>
        </p:nvSpPr>
        <p:spPr>
          <a:xfrm>
            <a:off x="7250650" y="474650"/>
            <a:ext cx="31284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collaboration and knowledge sharing:</a:t>
            </a:r>
            <a:r>
              <a:rPr b="0" i="0" lang="en" sz="1200" u="none" cap="none" strike="noStrike">
                <a:solidFill>
                  <a:srgbClr val="004993"/>
                </a:solidFill>
                <a:latin typeface="Open Sans"/>
                <a:ea typeface="Open Sans"/>
                <a:cs typeface="Open Sans"/>
                <a:sym typeface="Open Sans"/>
              </a:rPr>
              <a:t> Librarians play a fundamental part in </a:t>
            </a:r>
            <a:r>
              <a:rPr b="0" i="0" lang="en" sz="12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1"/>
                  </a:ext>
                </a:extLst>
              </a:rPr>
              <a:t>facilitating</a:t>
            </a:r>
            <a:r>
              <a:rPr b="0" i="0" lang="en" sz="1200" u="none" cap="none" strike="noStrike">
                <a:solidFill>
                  <a:srgbClr val="004993"/>
                </a:solidFill>
                <a:latin typeface="Open Sans"/>
                <a:ea typeface="Open Sans"/>
                <a:cs typeface="Open Sans"/>
                <a:sym typeface="Open Sans"/>
              </a:rPr>
              <a:t> collaboration by curating open resources, organising training sessions and workshops on open education topics, and fostering communities of practice around Open Education which also expands their own professional networks.</a:t>
            </a:r>
            <a:endParaRPr b="0" i="0" sz="1200" u="none" cap="none" strike="noStrike">
              <a:solidFill>
                <a:srgbClr val="004993"/>
              </a:solidFill>
              <a:latin typeface="Arial"/>
              <a:ea typeface="Arial"/>
              <a:cs typeface="Arial"/>
              <a:sym typeface="Arial"/>
            </a:endParaRPr>
          </a:p>
        </p:txBody>
      </p:sp>
      <p:sp>
        <p:nvSpPr>
          <p:cNvPr id="778" name="Google Shape;778;g30b06415fa2_0_63"/>
          <p:cNvSpPr/>
          <p:nvPr/>
        </p:nvSpPr>
        <p:spPr>
          <a:xfrm rot="10800000">
            <a:off x="7002875" y="6263"/>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779" name="Google Shape;779;g30b06415fa2_0_63"/>
          <p:cNvSpPr/>
          <p:nvPr/>
        </p:nvSpPr>
        <p:spPr>
          <a:xfrm>
            <a:off x="10093725" y="2111338"/>
            <a:ext cx="543000" cy="543000"/>
          </a:xfrm>
          <a:prstGeom prst="pie">
            <a:avLst>
              <a:gd fmla="val 10759972" name="adj1"/>
              <a:gd fmla="val 16121862" name="adj2"/>
            </a:avLst>
          </a:prstGeom>
          <a:solidFill>
            <a:srgbClr val="45BEDF"/>
          </a:solidFill>
          <a:ln cap="flat" cmpd="sng" w="9525">
            <a:solidFill>
              <a:srgbClr val="45BED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780" name="Google Shape;780;g30b06415fa2_0_63"/>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g30b06415fa2_0_63"/>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782" name="Google Shape;782;g30b06415fa2_0_63"/>
          <p:cNvSpPr txBox="1"/>
          <p:nvPr/>
        </p:nvSpPr>
        <p:spPr>
          <a:xfrm>
            <a:off x="40935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783" name="Google Shape;783;g30b06415fa2_0_63"/>
          <p:cNvSpPr txBox="1"/>
          <p:nvPr/>
        </p:nvSpPr>
        <p:spPr>
          <a:xfrm>
            <a:off x="75662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LIBRARIANS</a:t>
            </a:r>
            <a:endParaRPr b="0" i="0" sz="1200" u="none" cap="none" strike="noStrike">
              <a:solidFill>
                <a:schemeClr val="dk1"/>
              </a:solidFill>
              <a:latin typeface="Arial"/>
              <a:ea typeface="Arial"/>
              <a:cs typeface="Arial"/>
              <a:sym typeface="Arial"/>
            </a:endParaRPr>
          </a:p>
        </p:txBody>
      </p:sp>
      <p:sp>
        <p:nvSpPr>
          <p:cNvPr id="784" name="Google Shape;784;g30b06415fa2_0_63"/>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g30b06415fa2_0_63"/>
          <p:cNvSpPr/>
          <p:nvPr/>
        </p:nvSpPr>
        <p:spPr>
          <a:xfrm>
            <a:off x="7264900" y="272892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g30b06415fa2_0_63"/>
          <p:cNvSpPr/>
          <p:nvPr/>
        </p:nvSpPr>
        <p:spPr>
          <a:xfrm>
            <a:off x="338375" y="5197688"/>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g30b06415fa2_0_63"/>
          <p:cNvSpPr/>
          <p:nvPr/>
        </p:nvSpPr>
        <p:spPr>
          <a:xfrm>
            <a:off x="3784575" y="51976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g30b06415fa2_0_63"/>
          <p:cNvSpPr/>
          <p:nvPr/>
        </p:nvSpPr>
        <p:spPr>
          <a:xfrm>
            <a:off x="7253525" y="51976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g30b06415fa2_0_63"/>
          <p:cNvSpPr txBox="1"/>
          <p:nvPr/>
        </p:nvSpPr>
        <p:spPr>
          <a:xfrm>
            <a:off x="349750" y="2972375"/>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Allow adaptation: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Teachers can (partially or totally) customise OER, creating the best course materials mixture for each learning experience, continually improving the quality of the OER.</a:t>
            </a:r>
            <a:endParaRPr b="0" i="0" sz="1200" u="none" cap="none" strike="noStrike">
              <a:solidFill>
                <a:srgbClr val="000000"/>
              </a:solidFill>
              <a:latin typeface="Arial"/>
              <a:ea typeface="Arial"/>
              <a:cs typeface="Arial"/>
              <a:sym typeface="Arial"/>
            </a:endParaRPr>
          </a:p>
        </p:txBody>
      </p:sp>
      <p:sp>
        <p:nvSpPr>
          <p:cNvPr id="790" name="Google Shape;790;g30b06415fa2_0_63"/>
          <p:cNvSpPr/>
          <p:nvPr/>
        </p:nvSpPr>
        <p:spPr>
          <a:xfrm rot="10800000">
            <a:off x="77825" y="245578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 name="Google Shape;791;g30b06415fa2_0_63"/>
          <p:cNvSpPr/>
          <p:nvPr/>
        </p:nvSpPr>
        <p:spPr>
          <a:xfrm>
            <a:off x="3168675" y="456086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g30b06415fa2_0_63"/>
          <p:cNvSpPr txBox="1"/>
          <p:nvPr/>
        </p:nvSpPr>
        <p:spPr>
          <a:xfrm>
            <a:off x="620825" y="27018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793" name="Google Shape;793;g30b06415fa2_0_63"/>
          <p:cNvSpPr/>
          <p:nvPr/>
        </p:nvSpPr>
        <p:spPr>
          <a:xfrm rot="10800000">
            <a:off x="3533225" y="2451850"/>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g30b06415fa2_0_63"/>
          <p:cNvSpPr/>
          <p:nvPr/>
        </p:nvSpPr>
        <p:spPr>
          <a:xfrm>
            <a:off x="6624075" y="4556925"/>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g30b06415fa2_0_63"/>
          <p:cNvSpPr txBox="1"/>
          <p:nvPr/>
        </p:nvSpPr>
        <p:spPr>
          <a:xfrm>
            <a:off x="4076225" y="269790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796" name="Google Shape;796;g30b06415fa2_0_63"/>
          <p:cNvSpPr txBox="1"/>
          <p:nvPr/>
        </p:nvSpPr>
        <p:spPr>
          <a:xfrm>
            <a:off x="3807325" y="297237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Foster citizen science: </a:t>
            </a:r>
            <a:r>
              <a:rPr b="0" i="0" lang="en" sz="1200" u="none" cap="none" strike="noStrike">
                <a:solidFill>
                  <a:srgbClr val="004993"/>
                </a:solidFill>
                <a:latin typeface="Open Sans"/>
                <a:ea typeface="Open Sans"/>
                <a:cs typeface="Open Sans"/>
                <a:sym typeface="Open Sans"/>
              </a:rPr>
              <a:t>Knowledge can be created by everyone, and the availability of materials makes it easier for people to continue gaining knowledge.</a:t>
            </a:r>
            <a:endParaRPr b="1" i="0" sz="1200" u="none" cap="none" strike="noStrike">
              <a:solidFill>
                <a:srgbClr val="004993"/>
              </a:solidFill>
              <a:latin typeface="Open Sans"/>
              <a:ea typeface="Open Sans"/>
              <a:cs typeface="Open Sans"/>
              <a:sym typeface="Open Sans"/>
            </a:endParaRPr>
          </a:p>
        </p:txBody>
      </p:sp>
      <p:sp>
        <p:nvSpPr>
          <p:cNvPr id="797" name="Google Shape;797;g30b06415fa2_0_63"/>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798" name="Google Shape;798;g30b06415fa2_0_63"/>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799" name="Google Shape;799;g30b06415fa2_0_63"/>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800" name="Google Shape;800;g30b06415fa2_0_63"/>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801" name="Google Shape;801;g30b06415fa2_0_63"/>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802" name="Google Shape;802;g30b06415fa2_0_63"/>
          <p:cNvSpPr txBox="1"/>
          <p:nvPr/>
        </p:nvSpPr>
        <p:spPr>
          <a:xfrm>
            <a:off x="4428650" y="3092475"/>
            <a:ext cx="5390700" cy="3278100"/>
          </a:xfrm>
          <a:prstGeom prst="rect">
            <a:avLst/>
          </a:prstGeom>
          <a:solidFill>
            <a:srgbClr val="B6D7A8"/>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rgbClr val="004993"/>
                </a:solidFill>
                <a:latin typeface="Arial"/>
                <a:ea typeface="Arial"/>
                <a:cs typeface="Arial"/>
                <a:sym typeface="Arial"/>
              </a:rPr>
              <a:t>Each element is editable. The background image is meant to support you putting the cards in the right position and cut them easily after printing on A4 format. The yellow box is there as a placeholder: after adapting the card, you can turn the border color to white and it will cover the background placeholder perfectly. All cards have the same white box as a background, if you need to adapt them you can reverse the process, making it coloured, and then turn it to any colour you want in your background.</a:t>
            </a:r>
            <a:endParaRPr b="0" i="0" sz="1900" u="none" cap="none" strike="noStrike">
              <a:solidFill>
                <a:srgbClr val="004993"/>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06" name="Shape 806"/>
        <p:cNvGrpSpPr/>
        <p:nvPr/>
      </p:nvGrpSpPr>
      <p:grpSpPr>
        <a:xfrm>
          <a:off x="0" y="0"/>
          <a:ext cx="0" cy="0"/>
          <a:chOff x="0" y="0"/>
          <a:chExt cx="0" cy="0"/>
        </a:xfrm>
      </p:grpSpPr>
      <p:sp>
        <p:nvSpPr>
          <p:cNvPr id="807" name="Google Shape;807;g30b06415fa2_0_101"/>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 name="Google Shape;808;g30b06415fa2_0_101"/>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g30b06415fa2_0_101"/>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g30b06415fa2_0_101"/>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g30b06415fa2_0_101"/>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g30b06415fa2_0_101"/>
          <p:cNvSpPr/>
          <p:nvPr/>
        </p:nvSpPr>
        <p:spPr>
          <a:xfrm>
            <a:off x="7264900" y="272892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g30b06415fa2_0_101"/>
          <p:cNvSpPr/>
          <p:nvPr/>
        </p:nvSpPr>
        <p:spPr>
          <a:xfrm>
            <a:off x="338375" y="5197688"/>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g30b06415fa2_0_101"/>
          <p:cNvSpPr/>
          <p:nvPr/>
        </p:nvSpPr>
        <p:spPr>
          <a:xfrm>
            <a:off x="3784575" y="51976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g30b06415fa2_0_101"/>
          <p:cNvSpPr/>
          <p:nvPr/>
        </p:nvSpPr>
        <p:spPr>
          <a:xfrm>
            <a:off x="7253525" y="51976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 name="Google Shape;816;g30b06415fa2_0_101"/>
          <p:cNvSpPr/>
          <p:nvPr/>
        </p:nvSpPr>
        <p:spPr>
          <a:xfrm>
            <a:off x="364000" y="252288"/>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 name="Google Shape;817;g30b06415fa2_0_101"/>
          <p:cNvSpPr/>
          <p:nvPr/>
        </p:nvSpPr>
        <p:spPr>
          <a:xfrm>
            <a:off x="3784575" y="2682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 name="Google Shape;818;g30b06415fa2_0_101"/>
          <p:cNvSpPr/>
          <p:nvPr/>
        </p:nvSpPr>
        <p:spPr>
          <a:xfrm>
            <a:off x="7253525" y="2682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 name="Google Shape;819;g30b06415fa2_0_101"/>
          <p:cNvSpPr/>
          <p:nvPr/>
        </p:nvSpPr>
        <p:spPr>
          <a:xfrm>
            <a:off x="335500" y="28119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 name="Google Shape;820;g30b06415fa2_0_101"/>
          <p:cNvSpPr/>
          <p:nvPr/>
        </p:nvSpPr>
        <p:spPr>
          <a:xfrm>
            <a:off x="3804450" y="2811975"/>
            <a:ext cx="3099900" cy="2101800"/>
          </a:xfrm>
          <a:prstGeom prst="rect">
            <a:avLst/>
          </a:prstGeom>
          <a:solidFill>
            <a:schemeClr val="lt1"/>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g30b06415fa2_0_101"/>
          <p:cNvSpPr txBox="1"/>
          <p:nvPr/>
        </p:nvSpPr>
        <p:spPr>
          <a:xfrm>
            <a:off x="4660725" y="5857375"/>
            <a:ext cx="5390700" cy="782400"/>
          </a:xfrm>
          <a:prstGeom prst="rect">
            <a:avLst/>
          </a:prstGeom>
          <a:solidFill>
            <a:srgbClr val="B6D7A8"/>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rgbClr val="004993"/>
                </a:solidFill>
                <a:latin typeface="Arial"/>
                <a:ea typeface="Arial"/>
                <a:cs typeface="Arial"/>
                <a:sym typeface="Arial"/>
              </a:rPr>
              <a:t>This is an empty slide that you can duplicate and use to build your own cards, if you need to!</a:t>
            </a:r>
            <a:endParaRPr b="0" i="0" sz="1900" u="none" cap="none" strike="noStrike">
              <a:solidFill>
                <a:srgbClr val="004993"/>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2efafa50202_0_0"/>
          <p:cNvSpPr txBox="1"/>
          <p:nvPr/>
        </p:nvSpPr>
        <p:spPr>
          <a:xfrm>
            <a:off x="99275" y="139700"/>
            <a:ext cx="10516200" cy="691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004993"/>
                </a:solidFill>
                <a:latin typeface="Open Sans"/>
                <a:ea typeface="Open Sans"/>
                <a:cs typeface="Open Sans"/>
                <a:sym typeface="Open Sans"/>
              </a:rPr>
              <a:t>NOTE ON REUSE AND ADAPTATION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“ENOEL Card Deck” is a derivative from “An ENOEL Toolkit: Open Education Benefits” (version 4), available at this link: </a:t>
            </a:r>
            <a:r>
              <a:rPr b="0" i="0" lang="en" sz="1500" u="sng" cap="none" strike="noStrike">
                <a:solidFill>
                  <a:srgbClr val="004993"/>
                </a:solidFill>
                <a:latin typeface="Open Sans"/>
                <a:ea typeface="Open Sans"/>
                <a:cs typeface="Open Sans"/>
                <a:sym typeface="Open Sans"/>
                <a:hlinkClick r:id="rId3">
                  <a:extLst>
                    <a:ext uri="{A12FA001-AC4F-418D-AE19-62706E023703}">
                      <ahyp:hlinkClr val="tx"/>
                    </a:ext>
                  </a:extLst>
                </a:hlinkClick>
              </a:rPr>
              <a:t>https://zenodo.org/doi/10.5281/zenodo.5568482</a:t>
            </a:r>
            <a:r>
              <a:rPr b="0" i="0" lang="en" sz="1500" u="none" cap="none" strike="noStrike">
                <a:solidFill>
                  <a:srgbClr val="004993"/>
                </a:solidFill>
                <a:latin typeface="Open Sans"/>
                <a:ea typeface="Open Sans"/>
                <a:cs typeface="Open Sans"/>
                <a:sym typeface="Open Sans"/>
              </a:rPr>
              <a:t>. This card deck contains the Benefits of Open Education for different stakeholders: students, teachers, institutions, society and librarians. The Open Education Benefits listed in the ENOEL cards are evidence based and the Toolkit provides a list of references and anecdotal evidence collected by ENOEL members.</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The cards come with a gameplay that is meant to be adapted to contextual needs, as the cards themselves.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The gameplay aims at unlocking the power of Open Education: it invites participants to explore - through interactive card play - how to face challenges in education by discussing how to implement open education solutions because of its benefits seen from different stakeholders perspectives.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The ENOEL Toolkit itself and this slide deck are available under a </a:t>
            </a:r>
            <a:r>
              <a:rPr b="0" i="0" lang="en" sz="1500" u="sng" cap="none" strike="noStrike">
                <a:solidFill>
                  <a:srgbClr val="004993"/>
                </a:solidFill>
                <a:latin typeface="Open Sans"/>
                <a:ea typeface="Open Sans"/>
                <a:cs typeface="Open Sans"/>
                <a:sym typeface="Open Sans"/>
                <a:hlinkClick r:id="rId4">
                  <a:extLst>
                    <a:ext uri="{A12FA001-AC4F-418D-AE19-62706E023703}">
                      <ahyp:hlinkClr val="tx"/>
                    </a:ext>
                  </a:extLst>
                </a:hlinkClick>
              </a:rPr>
              <a:t>CC BY</a:t>
            </a:r>
            <a:r>
              <a:rPr b="0" i="0" lang="en" sz="1500" u="none" cap="none" strike="noStrike">
                <a:solidFill>
                  <a:srgbClr val="004993"/>
                </a:solidFill>
                <a:latin typeface="Open Sans"/>
                <a:ea typeface="Open Sans"/>
                <a:cs typeface="Open Sans"/>
                <a:sym typeface="Open Sans"/>
              </a:rPr>
              <a:t> Licence, except where otherwise noted. Reuse and adaptation are encouraged and supported by the file format, which is designed to be easily adaptable.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Reusers can: </a:t>
            </a:r>
            <a:endParaRPr b="0" i="0" sz="1500" u="none" cap="none" strike="noStrike">
              <a:solidFill>
                <a:srgbClr val="004993"/>
              </a:solidFill>
              <a:latin typeface="Open Sans"/>
              <a:ea typeface="Open Sans"/>
              <a:cs typeface="Open Sans"/>
              <a:sym typeface="Open Sans"/>
            </a:endParaRPr>
          </a:p>
          <a:p>
            <a:pPr indent="-323850" lvl="0" marL="457200" marR="0" rtl="0" algn="l">
              <a:lnSpc>
                <a:spcPct val="100000"/>
              </a:lnSpc>
              <a:spcBef>
                <a:spcPts val="0"/>
              </a:spcBef>
              <a:spcAft>
                <a:spcPts val="0"/>
              </a:spcAft>
              <a:buClr>
                <a:srgbClr val="004993"/>
              </a:buClr>
              <a:buSzPts val="1500"/>
              <a:buFont typeface="Open Sans"/>
              <a:buChar char="●"/>
            </a:pPr>
            <a:r>
              <a:rPr b="0" i="0" lang="en" sz="1500" u="none" cap="none" strike="noStrike">
                <a:solidFill>
                  <a:srgbClr val="004993"/>
                </a:solidFill>
                <a:latin typeface="Open Sans"/>
                <a:ea typeface="Open Sans"/>
                <a:cs typeface="Open Sans"/>
                <a:sym typeface="Open Sans"/>
              </a:rPr>
              <a:t>Adapt the OE Benefits for different stakeholders to their context, by adding/removing what the content and contextualise where needed </a:t>
            </a:r>
            <a:endParaRPr b="0" i="0" sz="1500" u="none" cap="none" strike="noStrike">
              <a:solidFill>
                <a:srgbClr val="004993"/>
              </a:solidFill>
              <a:latin typeface="Open Sans"/>
              <a:ea typeface="Open Sans"/>
              <a:cs typeface="Open Sans"/>
              <a:sym typeface="Open Sans"/>
            </a:endParaRPr>
          </a:p>
          <a:p>
            <a:pPr indent="-323850" lvl="0" marL="457200" marR="0" rtl="0" algn="l">
              <a:lnSpc>
                <a:spcPct val="100000"/>
              </a:lnSpc>
              <a:spcBef>
                <a:spcPts val="0"/>
              </a:spcBef>
              <a:spcAft>
                <a:spcPts val="0"/>
              </a:spcAft>
              <a:buClr>
                <a:srgbClr val="004993"/>
              </a:buClr>
              <a:buSzPts val="1500"/>
              <a:buFont typeface="Open Sans"/>
              <a:buChar char="●"/>
            </a:pPr>
            <a:r>
              <a:rPr b="0" i="0" lang="en" sz="1500" u="none" cap="none" strike="noStrike">
                <a:solidFill>
                  <a:srgbClr val="004993"/>
                </a:solidFill>
                <a:latin typeface="Open Sans"/>
                <a:ea typeface="Open Sans"/>
                <a:cs typeface="Open Sans"/>
                <a:sym typeface="Open Sans"/>
              </a:rPr>
              <a:t>Add institutional logo(s), project logo(s)</a:t>
            </a:r>
            <a:endParaRPr b="0" i="0" sz="1500" u="none" cap="none" strike="noStrike">
              <a:solidFill>
                <a:srgbClr val="004993"/>
              </a:solidFill>
              <a:latin typeface="Open Sans"/>
              <a:ea typeface="Open Sans"/>
              <a:cs typeface="Open Sans"/>
              <a:sym typeface="Open Sans"/>
            </a:endParaRPr>
          </a:p>
          <a:p>
            <a:pPr indent="-323850" lvl="0" marL="457200" marR="0" rtl="0" algn="l">
              <a:lnSpc>
                <a:spcPct val="100000"/>
              </a:lnSpc>
              <a:spcBef>
                <a:spcPts val="0"/>
              </a:spcBef>
              <a:spcAft>
                <a:spcPts val="0"/>
              </a:spcAft>
              <a:buClr>
                <a:srgbClr val="004993"/>
              </a:buClr>
              <a:buSzPts val="1500"/>
              <a:buFont typeface="Open Sans"/>
              <a:buChar char="●"/>
            </a:pPr>
            <a:r>
              <a:rPr b="0" i="0" lang="en" sz="1500" u="none" cap="none" strike="noStrike">
                <a:solidFill>
                  <a:srgbClr val="004993"/>
                </a:solidFill>
                <a:latin typeface="Open Sans"/>
                <a:ea typeface="Open Sans"/>
                <a:cs typeface="Open Sans"/>
                <a:sym typeface="Open Sans"/>
              </a:rPr>
              <a:t>Change the background image and the graphic elements/the colours/the font to adapt to the context</a:t>
            </a:r>
            <a:endParaRPr b="0" i="0" sz="1500" u="none" cap="none" strike="noStrike">
              <a:solidFill>
                <a:srgbClr val="004993"/>
              </a:solidFill>
              <a:latin typeface="Open Sans"/>
              <a:ea typeface="Open Sans"/>
              <a:cs typeface="Open Sans"/>
              <a:sym typeface="Open Sans"/>
            </a:endParaRPr>
          </a:p>
          <a:p>
            <a:pPr indent="-323850" lvl="0" marL="457200" marR="0" rtl="0" algn="l">
              <a:lnSpc>
                <a:spcPct val="100000"/>
              </a:lnSpc>
              <a:spcBef>
                <a:spcPts val="0"/>
              </a:spcBef>
              <a:spcAft>
                <a:spcPts val="0"/>
              </a:spcAft>
              <a:buClr>
                <a:srgbClr val="004993"/>
              </a:buClr>
              <a:buSzPts val="1500"/>
              <a:buFont typeface="Open Sans"/>
              <a:buChar char="●"/>
            </a:pPr>
            <a:r>
              <a:rPr b="0" i="0" lang="en" sz="1500" u="none" cap="none" strike="noStrike">
                <a:solidFill>
                  <a:srgbClr val="004993"/>
                </a:solidFill>
                <a:latin typeface="Open Sans"/>
                <a:ea typeface="Open Sans"/>
                <a:cs typeface="Open Sans"/>
                <a:sym typeface="Open Sans"/>
              </a:rPr>
              <a:t>Adapt the gameplay to different settings and meetings agendas, using the tool to facilitate specific discussions.</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We invite you to let us know if you are reusing this tool, and if you are adapting it. Collecting your feedback will help us improve the next version and embed new roleplay examples in it, referring them to your experience or adding them as anonymous, following your preferences.</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The more we share and discuss the benefits, the more stakeholders will become aware of the opportunities offered by Open Education and it will become part of the shared background to face the challenges each context presents.</a:t>
            </a:r>
            <a:endParaRPr b="0"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25" name="Shape 825"/>
        <p:cNvGrpSpPr/>
        <p:nvPr/>
      </p:nvGrpSpPr>
      <p:grpSpPr>
        <a:xfrm>
          <a:off x="0" y="0"/>
          <a:ext cx="0" cy="0"/>
          <a:chOff x="0" y="0"/>
          <a:chExt cx="0" cy="0"/>
        </a:xfrm>
      </p:grpSpPr>
      <p:pic>
        <p:nvPicPr>
          <p:cNvPr id="826" name="Google Shape;826;g30b06415fa2_0_11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827" name="Google Shape;827;g30b06415fa2_0_11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828" name="Google Shape;828;g30b06415fa2_0_11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829" name="Google Shape;829;g30b06415fa2_0_11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830" name="Google Shape;830;g30b06415fa2_0_11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831" name="Google Shape;831;g30b06415fa2_0_11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832" name="Google Shape;832;g30b06415fa2_0_11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833" name="Google Shape;833;g30b06415fa2_0_11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834" name="Google Shape;834;g30b06415fa2_0_11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835" name="Google Shape;835;g30b06415fa2_0_11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836" name="Google Shape;836;g30b06415fa2_0_11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37" name="Google Shape;837;g30b06415fa2_0_11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838" name="Google Shape;838;g30b06415fa2_0_11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39" name="Google Shape;839;g30b06415fa2_0_11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840" name="Google Shape;840;g30b06415fa2_0_11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41" name="Google Shape;841;g30b06415fa2_0_11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842" name="Google Shape;842;g30b06415fa2_0_11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43" name="Google Shape;843;g30b06415fa2_0_11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844" name="Google Shape;844;g30b06415fa2_0_11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45" name="Google Shape;845;g30b06415fa2_0_11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846" name="Google Shape;846;g30b06415fa2_0_11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47" name="Google Shape;847;g30b06415fa2_0_11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848" name="Google Shape;848;g30b06415fa2_0_11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49" name="Google Shape;849;g30b06415fa2_0_11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850" name="Google Shape;850;g30b06415fa2_0_11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851" name="Google Shape;851;g30b06415fa2_0_11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852" name="Google Shape;852;g30b06415fa2_0_11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
        <p:nvSpPr>
          <p:cNvPr id="853" name="Google Shape;853;g30b06415fa2_0_119"/>
          <p:cNvSpPr txBox="1"/>
          <p:nvPr/>
        </p:nvSpPr>
        <p:spPr>
          <a:xfrm>
            <a:off x="3741675" y="27681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54" name="Google Shape;854;g30b06415fa2_0_119"/>
          <p:cNvSpPr txBox="1"/>
          <p:nvPr/>
        </p:nvSpPr>
        <p:spPr>
          <a:xfrm>
            <a:off x="251250" y="51931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55" name="Google Shape;855;g30b06415fa2_0_119"/>
          <p:cNvSpPr txBox="1"/>
          <p:nvPr/>
        </p:nvSpPr>
        <p:spPr>
          <a:xfrm>
            <a:off x="3741675" y="51931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56" name="Google Shape;856;g30b06415fa2_0_119"/>
          <p:cNvSpPr txBox="1"/>
          <p:nvPr/>
        </p:nvSpPr>
        <p:spPr>
          <a:xfrm>
            <a:off x="7232100" y="27681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57" name="Google Shape;857;g30b06415fa2_0_119"/>
          <p:cNvSpPr txBox="1"/>
          <p:nvPr/>
        </p:nvSpPr>
        <p:spPr>
          <a:xfrm>
            <a:off x="7232100" y="51931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58" name="Google Shape;858;g30b06415fa2_0_119"/>
          <p:cNvSpPr txBox="1"/>
          <p:nvPr/>
        </p:nvSpPr>
        <p:spPr>
          <a:xfrm>
            <a:off x="251250" y="2413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59" name="Google Shape;859;g30b06415fa2_0_119"/>
          <p:cNvSpPr txBox="1"/>
          <p:nvPr/>
        </p:nvSpPr>
        <p:spPr>
          <a:xfrm>
            <a:off x="3741675" y="2413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60" name="Google Shape;860;g30b06415fa2_0_119"/>
          <p:cNvSpPr txBox="1"/>
          <p:nvPr/>
        </p:nvSpPr>
        <p:spPr>
          <a:xfrm>
            <a:off x="7232100" y="2413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61" name="Google Shape;861;g30b06415fa2_0_119"/>
          <p:cNvSpPr txBox="1"/>
          <p:nvPr/>
        </p:nvSpPr>
        <p:spPr>
          <a:xfrm>
            <a:off x="251250" y="27681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004993"/>
                </a:solidFill>
                <a:latin typeface="Open Sans"/>
                <a:ea typeface="Open Sans"/>
                <a:cs typeface="Open Sans"/>
                <a:sym typeface="Open Sans"/>
              </a:rPr>
              <a:t>BENEFITS OF OPEN EDUCATION</a:t>
            </a:r>
            <a:endParaRPr b="1" i="0" sz="1100" u="none" cap="none" strike="noStrike">
              <a:solidFill>
                <a:srgbClr val="004993"/>
              </a:solidFill>
              <a:latin typeface="Arial"/>
              <a:ea typeface="Arial"/>
              <a:cs typeface="Arial"/>
              <a:sym typeface="Arial"/>
            </a:endParaRPr>
          </a:p>
        </p:txBody>
      </p:sp>
      <p:sp>
        <p:nvSpPr>
          <p:cNvPr id="862" name="Google Shape;862;g30b06415fa2_0_119"/>
          <p:cNvSpPr txBox="1"/>
          <p:nvPr/>
        </p:nvSpPr>
        <p:spPr>
          <a:xfrm>
            <a:off x="4313200" y="3985725"/>
            <a:ext cx="4777800" cy="2379600"/>
          </a:xfrm>
          <a:prstGeom prst="rect">
            <a:avLst/>
          </a:prstGeom>
          <a:solidFill>
            <a:srgbClr val="B6D7A8"/>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rgbClr val="004993"/>
                </a:solidFill>
                <a:latin typeface="Arial"/>
                <a:ea typeface="Arial"/>
                <a:cs typeface="Arial"/>
                <a:sym typeface="Arial"/>
              </a:rPr>
              <a:t>The back of each card is also adaptable: we encourage you to use images from local artists keen to give you permission, and to add your institution/your project logo(s).</a:t>
            </a:r>
            <a:endParaRPr b="0" i="0" sz="1900" u="none" cap="none" strike="noStrike">
              <a:solidFill>
                <a:srgbClr val="00499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rgbClr val="004993"/>
                </a:solidFill>
                <a:latin typeface="Arial"/>
                <a:ea typeface="Arial"/>
                <a:cs typeface="Arial"/>
                <a:sym typeface="Arial"/>
              </a:rPr>
              <a:t>Remember to update the attribution statement to fit for purpose! </a:t>
            </a:r>
            <a:endParaRPr b="0" i="0" sz="1900" u="none" cap="none" strike="noStrike">
              <a:solidFill>
                <a:srgbClr val="004993"/>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0" name="Shape 100"/>
        <p:cNvGrpSpPr/>
        <p:nvPr/>
      </p:nvGrpSpPr>
      <p:grpSpPr>
        <a:xfrm>
          <a:off x="0" y="0"/>
          <a:ext cx="0" cy="0"/>
          <a:chOff x="0" y="0"/>
          <a:chExt cx="0" cy="0"/>
        </a:xfrm>
      </p:grpSpPr>
      <p:sp>
        <p:nvSpPr>
          <p:cNvPr id="101" name="Google Shape;101;p1"/>
          <p:cNvSpPr/>
          <p:nvPr/>
        </p:nvSpPr>
        <p:spPr>
          <a:xfrm>
            <a:off x="7179250" y="51119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3750250" y="51533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321250" y="51977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
          <p:cNvSpPr/>
          <p:nvPr/>
        </p:nvSpPr>
        <p:spPr>
          <a:xfrm>
            <a:off x="7202550" y="26421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1"/>
          <p:cNvSpPr/>
          <p:nvPr/>
        </p:nvSpPr>
        <p:spPr>
          <a:xfrm>
            <a:off x="7264900" y="27289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
          <p:cNvSpPr/>
          <p:nvPr/>
        </p:nvSpPr>
        <p:spPr>
          <a:xfrm>
            <a:off x="338375" y="5121501"/>
            <a:ext cx="3099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1"/>
          <p:cNvSpPr/>
          <p:nvPr/>
        </p:nvSpPr>
        <p:spPr>
          <a:xfrm>
            <a:off x="378457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1"/>
          <p:cNvSpPr/>
          <p:nvPr/>
        </p:nvSpPr>
        <p:spPr>
          <a:xfrm>
            <a:off x="725352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1"/>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1"/>
          <p:cNvSpPr txBox="1"/>
          <p:nvPr/>
        </p:nvSpPr>
        <p:spPr>
          <a:xfrm>
            <a:off x="425500" y="474650"/>
            <a:ext cx="29484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Ensure enduring access: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1200" u="none" cap="none" strike="noStrike">
              <a:solidFill>
                <a:srgbClr val="000000"/>
              </a:solidFill>
              <a:latin typeface="Arial"/>
              <a:ea typeface="Arial"/>
              <a:cs typeface="Arial"/>
              <a:sym typeface="Arial"/>
            </a:endParaRPr>
          </a:p>
        </p:txBody>
      </p:sp>
      <p:sp>
        <p:nvSpPr>
          <p:cNvPr id="111" name="Google Shape;111;p1"/>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
          <p:cNvSpPr/>
          <p:nvPr/>
        </p:nvSpPr>
        <p:spPr>
          <a:xfrm rot="10800000">
            <a:off x="3540350" y="-18237"/>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
          <p:cNvSpPr/>
          <p:nvPr/>
        </p:nvSpPr>
        <p:spPr>
          <a:xfrm>
            <a:off x="6631200" y="20868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
          <p:cNvSpPr txBox="1"/>
          <p:nvPr/>
        </p:nvSpPr>
        <p:spPr>
          <a:xfrm>
            <a:off x="3781825" y="474650"/>
            <a:ext cx="3150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diversification </a:t>
            </a:r>
            <a:br>
              <a:rPr b="1" i="0" lang="en" sz="1200" u="none" cap="none" strike="noStrike">
                <a:solidFill>
                  <a:srgbClr val="004993"/>
                </a:solidFill>
                <a:latin typeface="Open Sans"/>
                <a:ea typeface="Open Sans"/>
                <a:cs typeface="Open Sans"/>
                <a:sym typeface="Open Sans"/>
              </a:rPr>
            </a:br>
            <a:r>
              <a:rPr b="1" i="0" lang="en" sz="1200" u="none" cap="none" strike="noStrike">
                <a:solidFill>
                  <a:srgbClr val="004993"/>
                </a:solidFill>
                <a:latin typeface="Open Sans"/>
                <a:ea typeface="Open Sans"/>
                <a:cs typeface="Open Sans"/>
                <a:sym typeface="Open Sans"/>
              </a:rPr>
              <a:t>of learning:</a:t>
            </a:r>
            <a:r>
              <a:rPr b="0" i="0" lang="en" sz="1200" u="none" cap="none" strike="noStrike">
                <a:solidFill>
                  <a:srgbClr val="004993"/>
                </a:solidFill>
                <a:latin typeface="Open Sans"/>
                <a:ea typeface="Open Sans"/>
                <a:cs typeface="Open Sans"/>
                <a:sym typeface="Open Sans"/>
              </a:rPr>
              <a:t> </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OER are accessible from every </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place at any time, repeatedly (and don’t underestimate the value of repetition!) and from a variety of devices and formats. OER also support non-formal and less-formal learning settings.</a:t>
            </a:r>
            <a:endParaRPr b="0" i="0" sz="1200" u="none" cap="none" strike="noStrike">
              <a:solidFill>
                <a:srgbClr val="000000"/>
              </a:solidFill>
              <a:latin typeface="Arial"/>
              <a:ea typeface="Arial"/>
              <a:cs typeface="Arial"/>
              <a:sym typeface="Arial"/>
            </a:endParaRPr>
          </a:p>
        </p:txBody>
      </p:sp>
      <p:sp>
        <p:nvSpPr>
          <p:cNvPr id="116" name="Google Shape;116;p1"/>
          <p:cNvSpPr txBox="1"/>
          <p:nvPr/>
        </p:nvSpPr>
        <p:spPr>
          <a:xfrm>
            <a:off x="7250650" y="514875"/>
            <a:ext cx="312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lifelong learning:</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are available to everyone of all ages, anytime anyone wants to learn something or go back to something to refresh the memory of it.</a:t>
            </a:r>
            <a:endParaRPr b="0" i="0" sz="1200" u="none" cap="none" strike="noStrike">
              <a:solidFill>
                <a:srgbClr val="004993"/>
              </a:solidFill>
              <a:latin typeface="Arial"/>
              <a:ea typeface="Arial"/>
              <a:cs typeface="Arial"/>
              <a:sym typeface="Arial"/>
            </a:endParaRPr>
          </a:p>
        </p:txBody>
      </p:sp>
      <p:sp>
        <p:nvSpPr>
          <p:cNvPr id="117" name="Google Shape;117;p1"/>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1"/>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19" name="Google Shape;119;p1"/>
          <p:cNvSpPr txBox="1"/>
          <p:nvPr/>
        </p:nvSpPr>
        <p:spPr>
          <a:xfrm>
            <a:off x="4093525" y="2382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20" name="Google Shape;120;p1"/>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1"/>
          <p:cNvSpPr txBox="1"/>
          <p:nvPr/>
        </p:nvSpPr>
        <p:spPr>
          <a:xfrm>
            <a:off x="349750" y="297237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inclusion: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OER can be adapted to reflect students’ profiles and scenarios, addressing inclusion needs at different levels.</a:t>
            </a:r>
            <a:endParaRPr b="0" i="0" sz="1200" u="none" cap="none" strike="noStrike">
              <a:solidFill>
                <a:srgbClr val="000000"/>
              </a:solidFill>
              <a:latin typeface="Arial"/>
              <a:ea typeface="Arial"/>
              <a:cs typeface="Arial"/>
              <a:sym typeface="Arial"/>
            </a:endParaRPr>
          </a:p>
        </p:txBody>
      </p:sp>
      <p:sp>
        <p:nvSpPr>
          <p:cNvPr id="122" name="Google Shape;122;p1"/>
          <p:cNvSpPr txBox="1"/>
          <p:nvPr/>
        </p:nvSpPr>
        <p:spPr>
          <a:xfrm>
            <a:off x="3807325" y="297237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Save costs: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High price tags may lead students to use older versions of certain publications; with OER this is not an issue.</a:t>
            </a:r>
            <a:endParaRPr b="0" i="0" sz="1200" u="none" cap="none" strike="noStrike">
              <a:solidFill>
                <a:srgbClr val="004993"/>
              </a:solidFill>
              <a:latin typeface="Open Sans"/>
              <a:ea typeface="Open Sans"/>
              <a:cs typeface="Open Sans"/>
              <a:sym typeface="Open Sans"/>
            </a:endParaRPr>
          </a:p>
        </p:txBody>
      </p:sp>
      <p:sp>
        <p:nvSpPr>
          <p:cNvPr id="123" name="Google Shape;123;p1"/>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24" name="Google Shape;124;p1"/>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25" name="Google Shape;125;p1"/>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26" name="Google Shape;126;p1"/>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27" name="Google Shape;127;p1"/>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28" name="Google Shape;128;p1"/>
          <p:cNvSpPr txBox="1"/>
          <p:nvPr/>
        </p:nvSpPr>
        <p:spPr>
          <a:xfrm>
            <a:off x="725065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29" name="Google Shape;129;p1"/>
          <p:cNvSpPr/>
          <p:nvPr/>
        </p:nvSpPr>
        <p:spPr>
          <a:xfrm rot="10800000">
            <a:off x="77825" y="-10450"/>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1"/>
          <p:cNvSpPr/>
          <p:nvPr/>
        </p:nvSpPr>
        <p:spPr>
          <a:xfrm>
            <a:off x="3168663" y="209461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
          <p:cNvSpPr/>
          <p:nvPr/>
        </p:nvSpPr>
        <p:spPr>
          <a:xfrm rot="10800000">
            <a:off x="77825" y="24144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
          <p:cNvSpPr/>
          <p:nvPr/>
        </p:nvSpPr>
        <p:spPr>
          <a:xfrm>
            <a:off x="3168675" y="451951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1"/>
          <p:cNvSpPr txBox="1"/>
          <p:nvPr/>
        </p:nvSpPr>
        <p:spPr>
          <a:xfrm>
            <a:off x="631000" y="26709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34" name="Google Shape;134;p1"/>
          <p:cNvSpPr/>
          <p:nvPr/>
        </p:nvSpPr>
        <p:spPr>
          <a:xfrm rot="10800000">
            <a:off x="6972888" y="-18237"/>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
          <p:cNvSpPr/>
          <p:nvPr/>
        </p:nvSpPr>
        <p:spPr>
          <a:xfrm>
            <a:off x="10093725" y="20868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1"/>
          <p:cNvSpPr txBox="1"/>
          <p:nvPr/>
        </p:nvSpPr>
        <p:spPr>
          <a:xfrm>
            <a:off x="7556075" y="2382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37" name="Google Shape;137;p1"/>
          <p:cNvSpPr/>
          <p:nvPr/>
        </p:nvSpPr>
        <p:spPr>
          <a:xfrm rot="10800000">
            <a:off x="3492650" y="2451850"/>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1"/>
          <p:cNvSpPr/>
          <p:nvPr/>
        </p:nvSpPr>
        <p:spPr>
          <a:xfrm>
            <a:off x="6583500" y="4556925"/>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1"/>
          <p:cNvSpPr txBox="1"/>
          <p:nvPr/>
        </p:nvSpPr>
        <p:spPr>
          <a:xfrm>
            <a:off x="4045825" y="27083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40" name="Google Shape;140;p1"/>
          <p:cNvSpPr/>
          <p:nvPr/>
        </p:nvSpPr>
        <p:spPr>
          <a:xfrm rot="10800000">
            <a:off x="6974263" y="24518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1"/>
          <p:cNvSpPr/>
          <p:nvPr/>
        </p:nvSpPr>
        <p:spPr>
          <a:xfrm>
            <a:off x="10093725" y="455691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
          <p:cNvSpPr txBox="1"/>
          <p:nvPr/>
        </p:nvSpPr>
        <p:spPr>
          <a:xfrm>
            <a:off x="7544700" y="27159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43" name="Google Shape;143;p1"/>
          <p:cNvSpPr/>
          <p:nvPr/>
        </p:nvSpPr>
        <p:spPr>
          <a:xfrm rot="10800000">
            <a:off x="82775" y="491416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1"/>
          <p:cNvSpPr/>
          <p:nvPr/>
        </p:nvSpPr>
        <p:spPr>
          <a:xfrm>
            <a:off x="3173625" y="70192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
          <p:cNvSpPr txBox="1"/>
          <p:nvPr/>
        </p:nvSpPr>
        <p:spPr>
          <a:xfrm>
            <a:off x="635950" y="51706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46" name="Google Shape;146;p1"/>
          <p:cNvSpPr txBox="1"/>
          <p:nvPr/>
        </p:nvSpPr>
        <p:spPr>
          <a:xfrm>
            <a:off x="349750" y="69616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47" name="Google Shape;147;p1"/>
          <p:cNvSpPr/>
          <p:nvPr/>
        </p:nvSpPr>
        <p:spPr>
          <a:xfrm rot="10800000">
            <a:off x="3542825" y="491388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
          <p:cNvSpPr/>
          <p:nvPr/>
        </p:nvSpPr>
        <p:spPr>
          <a:xfrm>
            <a:off x="6633675" y="701896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1"/>
          <p:cNvSpPr txBox="1"/>
          <p:nvPr/>
        </p:nvSpPr>
        <p:spPr>
          <a:xfrm>
            <a:off x="4096000" y="51703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50" name="Google Shape;150;p1"/>
          <p:cNvSpPr txBox="1"/>
          <p:nvPr/>
        </p:nvSpPr>
        <p:spPr>
          <a:xfrm>
            <a:off x="3809800" y="69613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51" name="Google Shape;151;p1"/>
          <p:cNvSpPr/>
          <p:nvPr/>
        </p:nvSpPr>
        <p:spPr>
          <a:xfrm rot="10800000">
            <a:off x="7002875" y="48974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1"/>
          <p:cNvSpPr/>
          <p:nvPr/>
        </p:nvSpPr>
        <p:spPr>
          <a:xfrm>
            <a:off x="10093725" y="700251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
          <p:cNvSpPr txBox="1"/>
          <p:nvPr/>
        </p:nvSpPr>
        <p:spPr>
          <a:xfrm>
            <a:off x="7556050" y="51539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154" name="Google Shape;154;p1"/>
          <p:cNvSpPr txBox="1"/>
          <p:nvPr/>
        </p:nvSpPr>
        <p:spPr>
          <a:xfrm>
            <a:off x="7269850" y="69448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155" name="Google Shape;155;p1"/>
          <p:cNvSpPr txBox="1"/>
          <p:nvPr/>
        </p:nvSpPr>
        <p:spPr>
          <a:xfrm>
            <a:off x="7293150" y="2960600"/>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Enhance learning opportunities: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Students who use OER do as well, or better, than those using traditional materials.</a:t>
            </a:r>
            <a:endParaRPr b="0" i="0" sz="1200" u="none" cap="none" strike="noStrike">
              <a:solidFill>
                <a:srgbClr val="004993"/>
              </a:solidFill>
              <a:latin typeface="Open Sans"/>
              <a:ea typeface="Open Sans"/>
              <a:cs typeface="Open Sans"/>
              <a:sym typeface="Open Sans"/>
            </a:endParaRPr>
          </a:p>
        </p:txBody>
      </p:sp>
      <p:sp>
        <p:nvSpPr>
          <p:cNvPr id="156" name="Google Shape;156;p1"/>
          <p:cNvSpPr txBox="1"/>
          <p:nvPr/>
        </p:nvSpPr>
        <p:spPr>
          <a:xfrm>
            <a:off x="380800" y="546782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Ensure readiness: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can be available from the very beginning of the courses, which means that students can immediately start working with them.</a:t>
            </a:r>
            <a:endParaRPr b="0" i="0" sz="1200" u="none" cap="none" strike="noStrike">
              <a:solidFill>
                <a:srgbClr val="004993"/>
              </a:solidFill>
              <a:latin typeface="Open Sans"/>
              <a:ea typeface="Open Sans"/>
              <a:cs typeface="Open Sans"/>
              <a:sym typeface="Open Sans"/>
            </a:endParaRPr>
          </a:p>
        </p:txBody>
      </p:sp>
      <p:sp>
        <p:nvSpPr>
          <p:cNvPr id="157" name="Google Shape;157;p1"/>
          <p:cNvSpPr txBox="1"/>
          <p:nvPr/>
        </p:nvSpPr>
        <p:spPr>
          <a:xfrm>
            <a:off x="3762100" y="547652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Enhance quality: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allow enhancement of quality and continuous updates, together with quick dissemination, ensuring that the information in them is up-to-date.</a:t>
            </a:r>
            <a:endParaRPr b="0" i="0" sz="1200" u="none" cap="none" strike="noStrike">
              <a:solidFill>
                <a:srgbClr val="004993"/>
              </a:solidFill>
              <a:latin typeface="Open Sans"/>
              <a:ea typeface="Open Sans"/>
              <a:cs typeface="Open Sans"/>
              <a:sym typeface="Open Sans"/>
            </a:endParaRPr>
          </a:p>
        </p:txBody>
      </p:sp>
      <p:sp>
        <p:nvSpPr>
          <p:cNvPr id="158" name="Google Shape;158;p1"/>
          <p:cNvSpPr txBox="1"/>
          <p:nvPr/>
        </p:nvSpPr>
        <p:spPr>
          <a:xfrm>
            <a:off x="7236400" y="5468300"/>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Reward open practices: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Students can be recognised as part of the authoring team and be appreciated for their work and skills.</a:t>
            </a:r>
            <a:endParaRPr b="0"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2" name="Shape 162"/>
        <p:cNvGrpSpPr/>
        <p:nvPr/>
      </p:nvGrpSpPr>
      <p:grpSpPr>
        <a:xfrm>
          <a:off x="0" y="0"/>
          <a:ext cx="0" cy="0"/>
          <a:chOff x="0" y="0"/>
          <a:chExt cx="0" cy="0"/>
        </a:xfrm>
      </p:grpSpPr>
      <p:pic>
        <p:nvPicPr>
          <p:cNvPr id="163" name="Google Shape;163;g2fd9e632d81_0_39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164" name="Google Shape;164;g2fd9e632d81_0_39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165" name="Google Shape;165;g2fd9e632d81_0_39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166" name="Google Shape;166;g2fd9e632d81_0_39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167" name="Google Shape;167;g2fd9e632d81_0_39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168" name="Google Shape;168;g2fd9e632d81_0_39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169" name="Google Shape;169;g2fd9e632d81_0_39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170" name="Google Shape;170;g2fd9e632d81_0_39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171" name="Google Shape;171;g2fd9e632d81_0_39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172" name="Google Shape;172;g2fd9e632d81_0_39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173" name="Google Shape;173;g2fd9e632d81_0_39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74" name="Google Shape;174;g2fd9e632d81_0_39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175" name="Google Shape;175;g2fd9e632d81_0_39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76" name="Google Shape;176;g2fd9e632d81_0_39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177" name="Google Shape;177;g2fd9e632d81_0_39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78" name="Google Shape;178;g2fd9e632d81_0_39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179" name="Google Shape;179;g2fd9e632d81_0_39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80" name="Google Shape;180;g2fd9e632d81_0_39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181" name="Google Shape;181;g2fd9e632d81_0_39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82" name="Google Shape;182;g2fd9e632d81_0_39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183" name="Google Shape;183;g2fd9e632d81_0_39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84" name="Google Shape;184;g2fd9e632d81_0_39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185" name="Google Shape;185;g2fd9e632d81_0_39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86" name="Google Shape;186;g2fd9e632d81_0_39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187" name="Google Shape;187;g2fd9e632d81_0_39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188" name="Google Shape;188;g2fd9e632d81_0_39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189" name="Google Shape;189;g2fd9e632d81_0_39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3" name="Shape 193"/>
        <p:cNvGrpSpPr/>
        <p:nvPr/>
      </p:nvGrpSpPr>
      <p:grpSpPr>
        <a:xfrm>
          <a:off x="0" y="0"/>
          <a:ext cx="0" cy="0"/>
          <a:chOff x="0" y="0"/>
          <a:chExt cx="0" cy="0"/>
        </a:xfrm>
      </p:grpSpPr>
      <p:sp>
        <p:nvSpPr>
          <p:cNvPr id="194" name="Google Shape;194;g2fd9e632d81_0_0"/>
          <p:cNvSpPr/>
          <p:nvPr/>
        </p:nvSpPr>
        <p:spPr>
          <a:xfrm>
            <a:off x="7252175" y="51277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g2fd9e632d81_0_0"/>
          <p:cNvSpPr/>
          <p:nvPr/>
        </p:nvSpPr>
        <p:spPr>
          <a:xfrm>
            <a:off x="3717225" y="5121475"/>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g2fd9e632d81_0_0"/>
          <p:cNvSpPr/>
          <p:nvPr/>
        </p:nvSpPr>
        <p:spPr>
          <a:xfrm>
            <a:off x="272725" y="5050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g2fd9e632d81_0_0"/>
          <p:cNvSpPr/>
          <p:nvPr/>
        </p:nvSpPr>
        <p:spPr>
          <a:xfrm>
            <a:off x="7202550" y="2693025"/>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g2fd9e632d81_0_0"/>
          <p:cNvSpPr/>
          <p:nvPr/>
        </p:nvSpPr>
        <p:spPr>
          <a:xfrm>
            <a:off x="7264900" y="27289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g2fd9e632d81_0_0"/>
          <p:cNvSpPr/>
          <p:nvPr/>
        </p:nvSpPr>
        <p:spPr>
          <a:xfrm>
            <a:off x="338375" y="5197688"/>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g2fd9e632d81_0_0"/>
          <p:cNvSpPr/>
          <p:nvPr/>
        </p:nvSpPr>
        <p:spPr>
          <a:xfrm>
            <a:off x="378457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g2fd9e632d81_0_0"/>
          <p:cNvSpPr/>
          <p:nvPr/>
        </p:nvSpPr>
        <p:spPr>
          <a:xfrm>
            <a:off x="7202525" y="5131075"/>
            <a:ext cx="31509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g2fd9e632d81_0_0"/>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g2fd9e632d81_0_0"/>
          <p:cNvSpPr txBox="1"/>
          <p:nvPr/>
        </p:nvSpPr>
        <p:spPr>
          <a:xfrm>
            <a:off x="425500" y="474650"/>
            <a:ext cx="29484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Allow (more than just) no cost:</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 free + </a:t>
            </a:r>
            <a:r>
              <a:rPr b="0" i="0" lang="en" sz="12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permissions</a:t>
            </a:r>
            <a:r>
              <a:rPr b="0" i="0" lang="en" sz="1200" u="none" cap="none" strike="noStrike">
                <a:solidFill>
                  <a:srgbClr val="004993"/>
                </a:solidFill>
                <a:latin typeface="Open Sans"/>
                <a:ea typeface="Open Sans"/>
                <a:cs typeface="Open Sans"/>
                <a:sym typeface="Open Sans"/>
              </a:rPr>
              <a:t>.</a:t>
            </a:r>
            <a:endParaRPr b="0" i="0" sz="1200" u="none" cap="none" strike="noStrike">
              <a:solidFill>
                <a:srgbClr val="000000"/>
              </a:solidFill>
              <a:latin typeface="Arial"/>
              <a:ea typeface="Arial"/>
              <a:cs typeface="Arial"/>
              <a:sym typeface="Arial"/>
            </a:endParaRPr>
          </a:p>
        </p:txBody>
      </p:sp>
      <p:sp>
        <p:nvSpPr>
          <p:cNvPr id="204" name="Google Shape;204;g2fd9e632d81_0_0"/>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g2fd9e632d81_0_0"/>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g2fd9e632d81_0_0"/>
          <p:cNvSpPr/>
          <p:nvPr/>
        </p:nvSpPr>
        <p:spPr>
          <a:xfrm rot="10800000">
            <a:off x="77825" y="0"/>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g2fd9e632d81_0_0"/>
          <p:cNvSpPr/>
          <p:nvPr/>
        </p:nvSpPr>
        <p:spPr>
          <a:xfrm>
            <a:off x="3168675" y="2105075"/>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2fd9e632d81_0_0"/>
          <p:cNvSpPr/>
          <p:nvPr/>
        </p:nvSpPr>
        <p:spPr>
          <a:xfrm rot="10800000">
            <a:off x="3540350" y="-10450"/>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g2fd9e632d81_0_0"/>
          <p:cNvSpPr/>
          <p:nvPr/>
        </p:nvSpPr>
        <p:spPr>
          <a:xfrm>
            <a:off x="6631200" y="2094625"/>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g2fd9e632d81_0_0"/>
          <p:cNvSpPr txBox="1"/>
          <p:nvPr/>
        </p:nvSpPr>
        <p:spPr>
          <a:xfrm>
            <a:off x="3781825" y="474650"/>
            <a:ext cx="3150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Ensure better education = ensure better future:</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a:t>
            </a:r>
            <a:r>
              <a:rPr b="0" i="0" lang="en" sz="1200" u="sng" cap="none" strike="noStrike">
                <a:solidFill>
                  <a:schemeClr val="hlink"/>
                </a:solidFill>
                <a:latin typeface="Open Sans"/>
                <a:ea typeface="Open Sans"/>
                <a:cs typeface="Open Sans"/>
                <a:sym typeface="Open Sans"/>
                <a:hlinkClick r:id="rId4"/>
              </a:rPr>
              <a:t>SDG 4</a:t>
            </a:r>
            <a:r>
              <a:rPr b="0" i="0" lang="en" sz="1200" u="none" cap="none" strike="noStrike">
                <a:solidFill>
                  <a:srgbClr val="004993"/>
                </a:solidFill>
                <a:latin typeface="Open Sans"/>
                <a:ea typeface="Open Sans"/>
                <a:cs typeface="Open Sans"/>
                <a:sym typeface="Open Sans"/>
              </a:rPr>
              <a:t>: “Ensure inclusive and equitable quality education and promote lifelong learning opportunities for all.”) </a:t>
            </a:r>
            <a:endParaRPr b="0" i="0" sz="1200" u="none" cap="none" strike="noStrike">
              <a:solidFill>
                <a:srgbClr val="000000"/>
              </a:solidFill>
              <a:latin typeface="Arial"/>
              <a:ea typeface="Arial"/>
              <a:cs typeface="Arial"/>
              <a:sym typeface="Arial"/>
            </a:endParaRPr>
          </a:p>
        </p:txBody>
      </p:sp>
      <p:sp>
        <p:nvSpPr>
          <p:cNvPr id="211" name="Google Shape;211;g2fd9e632d81_0_0"/>
          <p:cNvSpPr txBox="1"/>
          <p:nvPr/>
        </p:nvSpPr>
        <p:spPr>
          <a:xfrm>
            <a:off x="7250650" y="474650"/>
            <a:ext cx="312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Enhance understanding:</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Students are able to revise concepts/ideas using a different range of resources (i.e. repeat the same concept using a different explanation).</a:t>
            </a:r>
            <a:endParaRPr b="0" i="0" sz="1200" u="none" cap="none" strike="noStrike">
              <a:solidFill>
                <a:srgbClr val="004993"/>
              </a:solidFill>
              <a:latin typeface="Open Sans"/>
              <a:ea typeface="Open Sans"/>
              <a:cs typeface="Open Sans"/>
              <a:sym typeface="Open Sans"/>
            </a:endParaRPr>
          </a:p>
        </p:txBody>
      </p:sp>
      <p:sp>
        <p:nvSpPr>
          <p:cNvPr id="212" name="Google Shape;212;g2fd9e632d81_0_0"/>
          <p:cNvSpPr/>
          <p:nvPr/>
        </p:nvSpPr>
        <p:spPr>
          <a:xfrm rot="10800000">
            <a:off x="7002875" y="6263"/>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213" name="Google Shape;213;g2fd9e632d81_0_0"/>
          <p:cNvSpPr/>
          <p:nvPr/>
        </p:nvSpPr>
        <p:spPr>
          <a:xfrm>
            <a:off x="10093725" y="2111338"/>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214" name="Google Shape;214;g2fd9e632d81_0_0"/>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g2fd9e632d81_0_0"/>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216" name="Google Shape;216;g2fd9e632d81_0_0"/>
          <p:cNvSpPr txBox="1"/>
          <p:nvPr/>
        </p:nvSpPr>
        <p:spPr>
          <a:xfrm>
            <a:off x="40935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217" name="Google Shape;217;g2fd9e632d81_0_0"/>
          <p:cNvSpPr txBox="1"/>
          <p:nvPr/>
        </p:nvSpPr>
        <p:spPr>
          <a:xfrm>
            <a:off x="75662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218" name="Google Shape;218;g2fd9e632d81_0_0"/>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g2fd9e632d81_0_0"/>
          <p:cNvSpPr txBox="1"/>
          <p:nvPr/>
        </p:nvSpPr>
        <p:spPr>
          <a:xfrm>
            <a:off x="349750" y="2972375"/>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Allow adaptation: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Teachers can (partially or totally) customise OER, creating the best course materials mixture for each learning experience, continually improving the quality of the OER.</a:t>
            </a:r>
            <a:endParaRPr b="0" i="0" sz="1200" u="none" cap="none" strike="noStrike">
              <a:solidFill>
                <a:srgbClr val="000000"/>
              </a:solidFill>
              <a:latin typeface="Arial"/>
              <a:ea typeface="Arial"/>
              <a:cs typeface="Arial"/>
              <a:sym typeface="Arial"/>
            </a:endParaRPr>
          </a:p>
        </p:txBody>
      </p:sp>
      <p:sp>
        <p:nvSpPr>
          <p:cNvPr id="220" name="Google Shape;220;g2fd9e632d81_0_0"/>
          <p:cNvSpPr/>
          <p:nvPr/>
        </p:nvSpPr>
        <p:spPr>
          <a:xfrm rot="10800000">
            <a:off x="77825" y="245578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g2fd9e632d81_0_0"/>
          <p:cNvSpPr/>
          <p:nvPr/>
        </p:nvSpPr>
        <p:spPr>
          <a:xfrm>
            <a:off x="3168675" y="456086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g2fd9e632d81_0_0"/>
          <p:cNvSpPr txBox="1"/>
          <p:nvPr/>
        </p:nvSpPr>
        <p:spPr>
          <a:xfrm>
            <a:off x="620825" y="27018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223" name="Google Shape;223;g2fd9e632d81_0_0"/>
          <p:cNvSpPr/>
          <p:nvPr/>
        </p:nvSpPr>
        <p:spPr>
          <a:xfrm rot="10800000">
            <a:off x="3533225" y="2451850"/>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g2fd9e632d81_0_0"/>
          <p:cNvSpPr/>
          <p:nvPr/>
        </p:nvSpPr>
        <p:spPr>
          <a:xfrm>
            <a:off x="6624075" y="4556925"/>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2fd9e632d81_0_0"/>
          <p:cNvSpPr txBox="1"/>
          <p:nvPr/>
        </p:nvSpPr>
        <p:spPr>
          <a:xfrm>
            <a:off x="4076225" y="269790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226" name="Google Shape;226;g2fd9e632d81_0_0"/>
          <p:cNvSpPr txBox="1"/>
          <p:nvPr/>
        </p:nvSpPr>
        <p:spPr>
          <a:xfrm>
            <a:off x="3807325" y="2972375"/>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Ensure open pedagogies: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With OER, students are deeply engaged in the educational process and in the creation of learning materials, essentially making them their own, with the teacher’s guidance.</a:t>
            </a:r>
            <a:endParaRPr b="0" i="0" sz="1200" u="none" cap="none" strike="noStrike">
              <a:solidFill>
                <a:srgbClr val="004993"/>
              </a:solidFill>
              <a:latin typeface="Open Sans"/>
              <a:ea typeface="Open Sans"/>
              <a:cs typeface="Open Sans"/>
              <a:sym typeface="Open Sans"/>
            </a:endParaRPr>
          </a:p>
        </p:txBody>
      </p:sp>
      <p:sp>
        <p:nvSpPr>
          <p:cNvPr id="227" name="Google Shape;227;g2fd9e632d81_0_0"/>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28" name="Google Shape;228;g2fd9e632d81_0_0"/>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29" name="Google Shape;229;g2fd9e632d81_0_0"/>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30" name="Google Shape;230;g2fd9e632d81_0_0"/>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31" name="Google Shape;231;g2fd9e632d81_0_0"/>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32" name="Google Shape;232;g2fd9e632d81_0_0"/>
          <p:cNvSpPr txBox="1"/>
          <p:nvPr/>
        </p:nvSpPr>
        <p:spPr>
          <a:xfrm>
            <a:off x="725065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33" name="Google Shape;233;g2fd9e632d81_0_0"/>
          <p:cNvSpPr txBox="1"/>
          <p:nvPr/>
        </p:nvSpPr>
        <p:spPr>
          <a:xfrm>
            <a:off x="7278900" y="2920238"/>
            <a:ext cx="31284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Co-create:</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give students the opportunity to be co-creation partners benefiting themselves.</a:t>
            </a:r>
            <a:endParaRPr b="0" i="0" sz="1200" u="none" cap="none" strike="noStrike">
              <a:solidFill>
                <a:srgbClr val="004993"/>
              </a:solidFill>
              <a:latin typeface="Open Sans"/>
              <a:ea typeface="Open Sans"/>
              <a:cs typeface="Open Sans"/>
              <a:sym typeface="Open Sans"/>
            </a:endParaRPr>
          </a:p>
        </p:txBody>
      </p:sp>
      <p:sp>
        <p:nvSpPr>
          <p:cNvPr id="234" name="Google Shape;234;g2fd9e632d81_0_0"/>
          <p:cNvSpPr/>
          <p:nvPr/>
        </p:nvSpPr>
        <p:spPr>
          <a:xfrm rot="10800000">
            <a:off x="6954925" y="2451850"/>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235" name="Google Shape;235;g2fd9e632d81_0_0"/>
          <p:cNvSpPr/>
          <p:nvPr/>
        </p:nvSpPr>
        <p:spPr>
          <a:xfrm>
            <a:off x="10045775" y="4556925"/>
            <a:ext cx="543000" cy="543000"/>
          </a:xfrm>
          <a:prstGeom prst="pie">
            <a:avLst>
              <a:gd fmla="val 10759972" name="adj1"/>
              <a:gd fmla="val 16121862" name="adj2"/>
            </a:avLst>
          </a:prstGeom>
          <a:solidFill>
            <a:srgbClr val="FEDD59"/>
          </a:solidFill>
          <a:ln cap="flat" cmpd="sng" w="9525">
            <a:solidFill>
              <a:srgbClr val="FEDD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236" name="Google Shape;236;g2fd9e632d81_0_0"/>
          <p:cNvSpPr txBox="1"/>
          <p:nvPr/>
        </p:nvSpPr>
        <p:spPr>
          <a:xfrm>
            <a:off x="7518275" y="26916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STUDENTS</a:t>
            </a:r>
            <a:endParaRPr b="0" i="0" sz="1200" u="none" cap="none" strike="noStrike">
              <a:solidFill>
                <a:schemeClr val="dk1"/>
              </a:solidFill>
              <a:latin typeface="Arial"/>
              <a:ea typeface="Arial"/>
              <a:cs typeface="Arial"/>
              <a:sym typeface="Arial"/>
            </a:endParaRPr>
          </a:p>
        </p:txBody>
      </p:sp>
      <p:sp>
        <p:nvSpPr>
          <p:cNvPr id="237" name="Google Shape;237;g2fd9e632d81_0_0"/>
          <p:cNvSpPr txBox="1"/>
          <p:nvPr/>
        </p:nvSpPr>
        <p:spPr>
          <a:xfrm>
            <a:off x="383450" y="5420300"/>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Increase reputation: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Quality OER increase the reputation of the teacher at local and global levels, offering opportunities to collaborate with colleagues around the world.</a:t>
            </a:r>
            <a:endParaRPr b="0" i="0" sz="1200" u="none" cap="none" strike="noStrike">
              <a:solidFill>
                <a:srgbClr val="000000"/>
              </a:solidFill>
              <a:latin typeface="Arial"/>
              <a:ea typeface="Arial"/>
              <a:cs typeface="Arial"/>
              <a:sym typeface="Arial"/>
            </a:endParaRPr>
          </a:p>
        </p:txBody>
      </p:sp>
      <p:sp>
        <p:nvSpPr>
          <p:cNvPr id="238" name="Google Shape;238;g2fd9e632d81_0_0"/>
          <p:cNvSpPr/>
          <p:nvPr/>
        </p:nvSpPr>
        <p:spPr>
          <a:xfrm rot="10800000">
            <a:off x="111525" y="490371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g2fd9e632d81_0_0"/>
          <p:cNvSpPr/>
          <p:nvPr/>
        </p:nvSpPr>
        <p:spPr>
          <a:xfrm>
            <a:off x="3202375" y="700878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g2fd9e632d81_0_0"/>
          <p:cNvSpPr txBox="1"/>
          <p:nvPr/>
        </p:nvSpPr>
        <p:spPr>
          <a:xfrm>
            <a:off x="654525" y="51497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241" name="Google Shape;241;g2fd9e632d81_0_0"/>
          <p:cNvSpPr txBox="1"/>
          <p:nvPr/>
        </p:nvSpPr>
        <p:spPr>
          <a:xfrm>
            <a:off x="293000" y="69972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42" name="Google Shape;242;g2fd9e632d81_0_0"/>
          <p:cNvSpPr txBox="1"/>
          <p:nvPr/>
        </p:nvSpPr>
        <p:spPr>
          <a:xfrm>
            <a:off x="3821988" y="543072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Reduce workload: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Teachers do not have to reinvent the wheel every time, but can re-use what is already there. </a:t>
            </a:r>
            <a:endParaRPr b="0" i="0" sz="1200" u="none" cap="none" strike="noStrike">
              <a:solidFill>
                <a:srgbClr val="004993"/>
              </a:solidFill>
              <a:latin typeface="Open Sans"/>
              <a:ea typeface="Open Sans"/>
              <a:cs typeface="Open Sans"/>
              <a:sym typeface="Open Sans"/>
            </a:endParaRPr>
          </a:p>
        </p:txBody>
      </p:sp>
      <p:sp>
        <p:nvSpPr>
          <p:cNvPr id="243" name="Google Shape;243;g2fd9e632d81_0_0"/>
          <p:cNvSpPr/>
          <p:nvPr/>
        </p:nvSpPr>
        <p:spPr>
          <a:xfrm rot="10800000">
            <a:off x="3550063" y="491413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2fd9e632d81_0_0"/>
          <p:cNvSpPr/>
          <p:nvPr/>
        </p:nvSpPr>
        <p:spPr>
          <a:xfrm>
            <a:off x="6640913" y="701921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g2fd9e632d81_0_0"/>
          <p:cNvSpPr txBox="1"/>
          <p:nvPr/>
        </p:nvSpPr>
        <p:spPr>
          <a:xfrm>
            <a:off x="4093063" y="51601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246" name="Google Shape;246;g2fd9e632d81_0_0"/>
          <p:cNvSpPr txBox="1"/>
          <p:nvPr/>
        </p:nvSpPr>
        <p:spPr>
          <a:xfrm>
            <a:off x="3731538" y="70076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247" name="Google Shape;247;g2fd9e632d81_0_0"/>
          <p:cNvSpPr txBox="1"/>
          <p:nvPr/>
        </p:nvSpPr>
        <p:spPr>
          <a:xfrm>
            <a:off x="7260550" y="5474425"/>
            <a:ext cx="3099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Inspire: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OER are a way to get new ideas.</a:t>
            </a:r>
            <a:endParaRPr b="0" i="0" sz="1200" u="none" cap="none" strike="noStrike">
              <a:solidFill>
                <a:srgbClr val="000000"/>
              </a:solidFill>
              <a:latin typeface="Arial"/>
              <a:ea typeface="Arial"/>
              <a:cs typeface="Arial"/>
              <a:sym typeface="Arial"/>
            </a:endParaRPr>
          </a:p>
        </p:txBody>
      </p:sp>
      <p:sp>
        <p:nvSpPr>
          <p:cNvPr id="248" name="Google Shape;248;g2fd9e632d81_0_0"/>
          <p:cNvSpPr/>
          <p:nvPr/>
        </p:nvSpPr>
        <p:spPr>
          <a:xfrm rot="10800000">
            <a:off x="6988625" y="488163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g2fd9e632d81_0_0"/>
          <p:cNvSpPr/>
          <p:nvPr/>
        </p:nvSpPr>
        <p:spPr>
          <a:xfrm>
            <a:off x="10079475" y="698671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g2fd9e632d81_0_0"/>
          <p:cNvSpPr txBox="1"/>
          <p:nvPr/>
        </p:nvSpPr>
        <p:spPr>
          <a:xfrm>
            <a:off x="7531625" y="51276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251" name="Google Shape;251;g2fd9e632d81_0_0"/>
          <p:cNvSpPr txBox="1"/>
          <p:nvPr/>
        </p:nvSpPr>
        <p:spPr>
          <a:xfrm>
            <a:off x="7170100" y="69751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55" name="Shape 255"/>
        <p:cNvGrpSpPr/>
        <p:nvPr/>
      </p:nvGrpSpPr>
      <p:grpSpPr>
        <a:xfrm>
          <a:off x="0" y="0"/>
          <a:ext cx="0" cy="0"/>
          <a:chOff x="0" y="0"/>
          <a:chExt cx="0" cy="0"/>
        </a:xfrm>
      </p:grpSpPr>
      <p:pic>
        <p:nvPicPr>
          <p:cNvPr id="256" name="Google Shape;256;g2fd9e632d81_0_51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257" name="Google Shape;257;g2fd9e632d81_0_51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258" name="Google Shape;258;g2fd9e632d81_0_51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259" name="Google Shape;259;g2fd9e632d81_0_51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260" name="Google Shape;260;g2fd9e632d81_0_51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261" name="Google Shape;261;g2fd9e632d81_0_51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262" name="Google Shape;262;g2fd9e632d81_0_51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263" name="Google Shape;263;g2fd9e632d81_0_51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264" name="Google Shape;264;g2fd9e632d81_0_51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265" name="Google Shape;265;g2fd9e632d81_0_51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266" name="Google Shape;266;g2fd9e632d81_0_51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67" name="Google Shape;267;g2fd9e632d81_0_51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268" name="Google Shape;268;g2fd9e632d81_0_51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69" name="Google Shape;269;g2fd9e632d81_0_51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270" name="Google Shape;270;g2fd9e632d81_0_51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71" name="Google Shape;271;g2fd9e632d81_0_51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272" name="Google Shape;272;g2fd9e632d81_0_51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73" name="Google Shape;273;g2fd9e632d81_0_51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274" name="Google Shape;274;g2fd9e632d81_0_51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75" name="Google Shape;275;g2fd9e632d81_0_51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276" name="Google Shape;276;g2fd9e632d81_0_51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77" name="Google Shape;277;g2fd9e632d81_0_51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278" name="Google Shape;278;g2fd9e632d81_0_51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79" name="Google Shape;279;g2fd9e632d81_0_51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280" name="Google Shape;280;g2fd9e632d81_0_51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281" name="Google Shape;281;g2fd9e632d81_0_51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282" name="Google Shape;282;g2fd9e632d81_0_51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6" name="Shape 286"/>
        <p:cNvGrpSpPr/>
        <p:nvPr/>
      </p:nvGrpSpPr>
      <p:grpSpPr>
        <a:xfrm>
          <a:off x="0" y="0"/>
          <a:ext cx="0" cy="0"/>
          <a:chOff x="0" y="0"/>
          <a:chExt cx="0" cy="0"/>
        </a:xfrm>
      </p:grpSpPr>
      <p:sp>
        <p:nvSpPr>
          <p:cNvPr id="287" name="Google Shape;287;g2fd9e632d81_0_182"/>
          <p:cNvSpPr/>
          <p:nvPr/>
        </p:nvSpPr>
        <p:spPr>
          <a:xfrm>
            <a:off x="7250650" y="51277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g2fd9e632d81_0_182"/>
          <p:cNvSpPr/>
          <p:nvPr/>
        </p:nvSpPr>
        <p:spPr>
          <a:xfrm>
            <a:off x="3757500" y="51533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g2fd9e632d81_0_182"/>
          <p:cNvSpPr/>
          <p:nvPr/>
        </p:nvSpPr>
        <p:spPr>
          <a:xfrm>
            <a:off x="279950" y="5137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g2fd9e632d81_0_182"/>
          <p:cNvSpPr/>
          <p:nvPr/>
        </p:nvSpPr>
        <p:spPr>
          <a:xfrm>
            <a:off x="7202550" y="2693025"/>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g2fd9e632d81_0_182"/>
          <p:cNvSpPr/>
          <p:nvPr/>
        </p:nvSpPr>
        <p:spPr>
          <a:xfrm>
            <a:off x="7264900" y="27289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g2fd9e632d81_0_182"/>
          <p:cNvSpPr/>
          <p:nvPr/>
        </p:nvSpPr>
        <p:spPr>
          <a:xfrm>
            <a:off x="338375" y="5197688"/>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fd9e632d81_0_182"/>
          <p:cNvSpPr/>
          <p:nvPr/>
        </p:nvSpPr>
        <p:spPr>
          <a:xfrm>
            <a:off x="378457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g2fd9e632d81_0_182"/>
          <p:cNvSpPr/>
          <p:nvPr/>
        </p:nvSpPr>
        <p:spPr>
          <a:xfrm>
            <a:off x="725352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fd9e632d81_0_182"/>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g2fd9e632d81_0_182"/>
          <p:cNvSpPr txBox="1"/>
          <p:nvPr/>
        </p:nvSpPr>
        <p:spPr>
          <a:xfrm>
            <a:off x="425500" y="474650"/>
            <a:ext cx="29484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economies of scale:</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are free online, can be printed, saved and easily updated. Instead of purchasing textbooks, resources can be redirected toward technology, improving instruction, or reducing costs.</a:t>
            </a:r>
            <a:endParaRPr b="0" i="0" sz="1200" u="none" cap="none" strike="noStrike">
              <a:solidFill>
                <a:srgbClr val="000000"/>
              </a:solidFill>
              <a:latin typeface="Arial"/>
              <a:ea typeface="Arial"/>
              <a:cs typeface="Arial"/>
              <a:sym typeface="Arial"/>
            </a:endParaRPr>
          </a:p>
        </p:txBody>
      </p:sp>
      <p:sp>
        <p:nvSpPr>
          <p:cNvPr id="297" name="Google Shape;297;g2fd9e632d81_0_182"/>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g2fd9e632d81_0_182"/>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g2fd9e632d81_0_182"/>
          <p:cNvSpPr/>
          <p:nvPr/>
        </p:nvSpPr>
        <p:spPr>
          <a:xfrm rot="10800000">
            <a:off x="77825" y="0"/>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g2fd9e632d81_0_182"/>
          <p:cNvSpPr/>
          <p:nvPr/>
        </p:nvSpPr>
        <p:spPr>
          <a:xfrm>
            <a:off x="3168675" y="2105075"/>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g2fd9e632d81_0_182"/>
          <p:cNvSpPr/>
          <p:nvPr/>
        </p:nvSpPr>
        <p:spPr>
          <a:xfrm rot="10800000">
            <a:off x="3540350" y="-10450"/>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g2fd9e632d81_0_182"/>
          <p:cNvSpPr/>
          <p:nvPr/>
        </p:nvSpPr>
        <p:spPr>
          <a:xfrm>
            <a:off x="6631200" y="2094625"/>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2fd9e632d81_0_182"/>
          <p:cNvSpPr txBox="1"/>
          <p:nvPr/>
        </p:nvSpPr>
        <p:spPr>
          <a:xfrm>
            <a:off x="3781825" y="474650"/>
            <a:ext cx="31509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faculty development and quality:</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Enhanced access and use of OER and peer-to-peer learning between inter-institutional faculty members enforces the quality of educational materials.</a:t>
            </a:r>
            <a:endParaRPr b="0" i="0" sz="1200" u="none" cap="none" strike="noStrike">
              <a:solidFill>
                <a:srgbClr val="000000"/>
              </a:solidFill>
              <a:latin typeface="Arial"/>
              <a:ea typeface="Arial"/>
              <a:cs typeface="Arial"/>
              <a:sym typeface="Arial"/>
            </a:endParaRPr>
          </a:p>
        </p:txBody>
      </p:sp>
      <p:sp>
        <p:nvSpPr>
          <p:cNvPr id="304" name="Google Shape;304;g2fd9e632d81_0_182"/>
          <p:cNvSpPr txBox="1"/>
          <p:nvPr/>
        </p:nvSpPr>
        <p:spPr>
          <a:xfrm>
            <a:off x="7250650" y="474650"/>
            <a:ext cx="31284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Showcase innovation and creativity:</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Creativity of the faculty can impress potential students and sponsors. This will help increase student enrollment for certain courses and increase the value of individual teachers.</a:t>
            </a:r>
            <a:endParaRPr b="0" i="0" sz="1200" u="none" cap="none" strike="noStrike">
              <a:solidFill>
                <a:srgbClr val="004993"/>
              </a:solidFill>
              <a:latin typeface="Open Sans"/>
              <a:ea typeface="Open Sans"/>
              <a:cs typeface="Open Sans"/>
              <a:sym typeface="Open Sans"/>
            </a:endParaRPr>
          </a:p>
        </p:txBody>
      </p:sp>
      <p:sp>
        <p:nvSpPr>
          <p:cNvPr id="305" name="Google Shape;305;g2fd9e632d81_0_182"/>
          <p:cNvSpPr/>
          <p:nvPr/>
        </p:nvSpPr>
        <p:spPr>
          <a:xfrm rot="10800000">
            <a:off x="7002875" y="626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306" name="Google Shape;306;g2fd9e632d81_0_182"/>
          <p:cNvSpPr/>
          <p:nvPr/>
        </p:nvSpPr>
        <p:spPr>
          <a:xfrm>
            <a:off x="10093725" y="211133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307" name="Google Shape;307;g2fd9e632d81_0_182"/>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g2fd9e632d81_0_182"/>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309" name="Google Shape;309;g2fd9e632d81_0_182"/>
          <p:cNvSpPr txBox="1"/>
          <p:nvPr/>
        </p:nvSpPr>
        <p:spPr>
          <a:xfrm>
            <a:off x="40935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310" name="Google Shape;310;g2fd9e632d81_0_182"/>
          <p:cNvSpPr txBox="1"/>
          <p:nvPr/>
        </p:nvSpPr>
        <p:spPr>
          <a:xfrm>
            <a:off x="75662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11" name="Google Shape;311;g2fd9e632d81_0_182"/>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g2fd9e632d81_0_182"/>
          <p:cNvSpPr txBox="1"/>
          <p:nvPr/>
        </p:nvSpPr>
        <p:spPr>
          <a:xfrm>
            <a:off x="349750" y="297237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Foster active approaches: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Teachers can design diverse hands-on strategies to support learning-by-doing experiences based on remixing/adapting OER.</a:t>
            </a:r>
            <a:endParaRPr b="0" i="0" sz="1200" u="none" cap="none" strike="noStrike">
              <a:solidFill>
                <a:srgbClr val="000000"/>
              </a:solidFill>
              <a:latin typeface="Arial"/>
              <a:ea typeface="Arial"/>
              <a:cs typeface="Arial"/>
              <a:sym typeface="Arial"/>
            </a:endParaRPr>
          </a:p>
        </p:txBody>
      </p:sp>
      <p:sp>
        <p:nvSpPr>
          <p:cNvPr id="313" name="Google Shape;313;g2fd9e632d81_0_182"/>
          <p:cNvSpPr/>
          <p:nvPr/>
        </p:nvSpPr>
        <p:spPr>
          <a:xfrm rot="10800000">
            <a:off x="77825" y="245578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g2fd9e632d81_0_182"/>
          <p:cNvSpPr/>
          <p:nvPr/>
        </p:nvSpPr>
        <p:spPr>
          <a:xfrm>
            <a:off x="3168675" y="456086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g2fd9e632d81_0_182"/>
          <p:cNvSpPr txBox="1"/>
          <p:nvPr/>
        </p:nvSpPr>
        <p:spPr>
          <a:xfrm>
            <a:off x="620825" y="27018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16" name="Google Shape;316;g2fd9e632d81_0_182"/>
          <p:cNvSpPr/>
          <p:nvPr/>
        </p:nvSpPr>
        <p:spPr>
          <a:xfrm rot="10800000">
            <a:off x="3533225" y="2451850"/>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g2fd9e632d81_0_182"/>
          <p:cNvSpPr/>
          <p:nvPr/>
        </p:nvSpPr>
        <p:spPr>
          <a:xfrm>
            <a:off x="6624075" y="4556925"/>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g2fd9e632d81_0_182"/>
          <p:cNvSpPr txBox="1"/>
          <p:nvPr/>
        </p:nvSpPr>
        <p:spPr>
          <a:xfrm>
            <a:off x="4076225" y="269790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19" name="Google Shape;319;g2fd9e632d81_0_182"/>
          <p:cNvSpPr txBox="1"/>
          <p:nvPr/>
        </p:nvSpPr>
        <p:spPr>
          <a:xfrm>
            <a:off x="3807325" y="2972375"/>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Foster collaboration: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Peer-to-peer feedback, student collaboration, and expert involvement are magnified and they enrich the teachers, thanks to the process enforced by the open licences.</a:t>
            </a:r>
            <a:endParaRPr b="0" i="0" sz="1200" u="none" cap="none" strike="noStrike">
              <a:solidFill>
                <a:srgbClr val="004993"/>
              </a:solidFill>
              <a:latin typeface="Open Sans"/>
              <a:ea typeface="Open Sans"/>
              <a:cs typeface="Open Sans"/>
              <a:sym typeface="Open Sans"/>
            </a:endParaRPr>
          </a:p>
        </p:txBody>
      </p:sp>
      <p:sp>
        <p:nvSpPr>
          <p:cNvPr id="320" name="Google Shape;320;g2fd9e632d81_0_182"/>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21" name="Google Shape;321;g2fd9e632d81_0_182"/>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22" name="Google Shape;322;g2fd9e632d81_0_182"/>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23" name="Google Shape;323;g2fd9e632d81_0_182"/>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24" name="Google Shape;324;g2fd9e632d81_0_182"/>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25" name="Google Shape;325;g2fd9e632d81_0_182"/>
          <p:cNvSpPr txBox="1"/>
          <p:nvPr/>
        </p:nvSpPr>
        <p:spPr>
          <a:xfrm>
            <a:off x="725065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26" name="Google Shape;326;g2fd9e632d81_0_182"/>
          <p:cNvSpPr txBox="1"/>
          <p:nvPr/>
        </p:nvSpPr>
        <p:spPr>
          <a:xfrm>
            <a:off x="7278900" y="2920238"/>
            <a:ext cx="31284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innovation:</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offer opportunities to enhance the quality of teaching and learning materials, allowing others to build upon them and to provide constructive feedback.</a:t>
            </a:r>
            <a:endParaRPr b="0" i="0" sz="1200" u="none" cap="none" strike="noStrike">
              <a:solidFill>
                <a:srgbClr val="004993"/>
              </a:solidFill>
              <a:latin typeface="Open Sans"/>
              <a:ea typeface="Open Sans"/>
              <a:cs typeface="Open Sans"/>
              <a:sym typeface="Open Sans"/>
            </a:endParaRPr>
          </a:p>
        </p:txBody>
      </p:sp>
      <p:sp>
        <p:nvSpPr>
          <p:cNvPr id="327" name="Google Shape;327;g2fd9e632d81_0_182"/>
          <p:cNvSpPr/>
          <p:nvPr/>
        </p:nvSpPr>
        <p:spPr>
          <a:xfrm rot="10800000">
            <a:off x="6954925" y="2451850"/>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328" name="Google Shape;328;g2fd9e632d81_0_182"/>
          <p:cNvSpPr/>
          <p:nvPr/>
        </p:nvSpPr>
        <p:spPr>
          <a:xfrm>
            <a:off x="10045775" y="4556925"/>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329" name="Google Shape;329;g2fd9e632d81_0_182"/>
          <p:cNvSpPr txBox="1"/>
          <p:nvPr/>
        </p:nvSpPr>
        <p:spPr>
          <a:xfrm>
            <a:off x="7518275" y="26916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30" name="Google Shape;330;g2fd9e632d81_0_182"/>
          <p:cNvSpPr txBox="1"/>
          <p:nvPr/>
        </p:nvSpPr>
        <p:spPr>
          <a:xfrm>
            <a:off x="383450" y="5420300"/>
            <a:ext cx="30999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Ensure legacy: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The process of reuse ignited by OER continues even after retirement.</a:t>
            </a:r>
            <a:endParaRPr b="0" i="0" sz="1200" u="none" cap="none" strike="noStrike">
              <a:solidFill>
                <a:srgbClr val="000000"/>
              </a:solidFill>
              <a:latin typeface="Arial"/>
              <a:ea typeface="Arial"/>
              <a:cs typeface="Arial"/>
              <a:sym typeface="Arial"/>
            </a:endParaRPr>
          </a:p>
        </p:txBody>
      </p:sp>
      <p:sp>
        <p:nvSpPr>
          <p:cNvPr id="331" name="Google Shape;331;g2fd9e632d81_0_182"/>
          <p:cNvSpPr/>
          <p:nvPr/>
        </p:nvSpPr>
        <p:spPr>
          <a:xfrm rot="10800000">
            <a:off x="111525" y="490371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g2fd9e632d81_0_182"/>
          <p:cNvSpPr/>
          <p:nvPr/>
        </p:nvSpPr>
        <p:spPr>
          <a:xfrm>
            <a:off x="3202375" y="700878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g2fd9e632d81_0_182"/>
          <p:cNvSpPr txBox="1"/>
          <p:nvPr/>
        </p:nvSpPr>
        <p:spPr>
          <a:xfrm>
            <a:off x="654525" y="51497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34" name="Google Shape;334;g2fd9e632d81_0_182"/>
          <p:cNvSpPr txBox="1"/>
          <p:nvPr/>
        </p:nvSpPr>
        <p:spPr>
          <a:xfrm>
            <a:off x="293000" y="69972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35" name="Google Shape;335;g2fd9e632d81_0_182"/>
          <p:cNvSpPr txBox="1"/>
          <p:nvPr/>
        </p:nvSpPr>
        <p:spPr>
          <a:xfrm>
            <a:off x="3821988" y="5430725"/>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Expand choices: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OER textbooks enlarge teachers’ resources and can guarantee the same high level of quality as traditional textbooks.</a:t>
            </a:r>
            <a:endParaRPr b="0" i="0" sz="1200" u="none" cap="none" strike="noStrike">
              <a:solidFill>
                <a:srgbClr val="004993"/>
              </a:solidFill>
              <a:latin typeface="Open Sans"/>
              <a:ea typeface="Open Sans"/>
              <a:cs typeface="Open Sans"/>
              <a:sym typeface="Open Sans"/>
            </a:endParaRPr>
          </a:p>
        </p:txBody>
      </p:sp>
      <p:sp>
        <p:nvSpPr>
          <p:cNvPr id="336" name="Google Shape;336;g2fd9e632d81_0_182"/>
          <p:cNvSpPr/>
          <p:nvPr/>
        </p:nvSpPr>
        <p:spPr>
          <a:xfrm rot="10800000">
            <a:off x="3550063" y="491413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g2fd9e632d81_0_182"/>
          <p:cNvSpPr/>
          <p:nvPr/>
        </p:nvSpPr>
        <p:spPr>
          <a:xfrm>
            <a:off x="6640913" y="701921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g2fd9e632d81_0_182"/>
          <p:cNvSpPr txBox="1"/>
          <p:nvPr/>
        </p:nvSpPr>
        <p:spPr>
          <a:xfrm>
            <a:off x="4093063" y="51601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39" name="Google Shape;339;g2fd9e632d81_0_182"/>
          <p:cNvSpPr txBox="1"/>
          <p:nvPr/>
        </p:nvSpPr>
        <p:spPr>
          <a:xfrm>
            <a:off x="3731538" y="70076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340" name="Google Shape;340;g2fd9e632d81_0_182"/>
          <p:cNvSpPr txBox="1"/>
          <p:nvPr/>
        </p:nvSpPr>
        <p:spPr>
          <a:xfrm>
            <a:off x="7260550" y="547442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Enhance academic freedom: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Open licences on OER allow faculty to regularly modify and update the learning resources for their courses.</a:t>
            </a:r>
            <a:endParaRPr b="0" i="0" sz="1200" u="none" cap="none" strike="noStrike">
              <a:solidFill>
                <a:srgbClr val="000000"/>
              </a:solidFill>
              <a:latin typeface="Arial"/>
              <a:ea typeface="Arial"/>
              <a:cs typeface="Arial"/>
              <a:sym typeface="Arial"/>
            </a:endParaRPr>
          </a:p>
        </p:txBody>
      </p:sp>
      <p:sp>
        <p:nvSpPr>
          <p:cNvPr id="341" name="Google Shape;341;g2fd9e632d81_0_182"/>
          <p:cNvSpPr/>
          <p:nvPr/>
        </p:nvSpPr>
        <p:spPr>
          <a:xfrm rot="10800000">
            <a:off x="6988625" y="4881638"/>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g2fd9e632d81_0_182"/>
          <p:cNvSpPr/>
          <p:nvPr/>
        </p:nvSpPr>
        <p:spPr>
          <a:xfrm>
            <a:off x="10079475" y="6986713"/>
            <a:ext cx="543000" cy="543000"/>
          </a:xfrm>
          <a:prstGeom prst="pie">
            <a:avLst>
              <a:gd fmla="val 10759972" name="adj1"/>
              <a:gd fmla="val 16121862" name="adj2"/>
            </a:avLst>
          </a:prstGeom>
          <a:solidFill>
            <a:srgbClr val="FFAB40"/>
          </a:solid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g2fd9e632d81_0_182"/>
          <p:cNvSpPr txBox="1"/>
          <p:nvPr/>
        </p:nvSpPr>
        <p:spPr>
          <a:xfrm>
            <a:off x="7531625" y="51276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TEACHERS</a:t>
            </a:r>
            <a:endParaRPr b="0" i="0" sz="1200" u="none" cap="none" strike="noStrike">
              <a:solidFill>
                <a:schemeClr val="dk1"/>
              </a:solidFill>
              <a:latin typeface="Arial"/>
              <a:ea typeface="Arial"/>
              <a:cs typeface="Arial"/>
              <a:sym typeface="Arial"/>
            </a:endParaRPr>
          </a:p>
        </p:txBody>
      </p:sp>
      <p:sp>
        <p:nvSpPr>
          <p:cNvPr id="344" name="Google Shape;344;g2fd9e632d81_0_182"/>
          <p:cNvSpPr txBox="1"/>
          <p:nvPr/>
        </p:nvSpPr>
        <p:spPr>
          <a:xfrm>
            <a:off x="7170100" y="69751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48" name="Shape 348"/>
        <p:cNvGrpSpPr/>
        <p:nvPr/>
      </p:nvGrpSpPr>
      <p:grpSpPr>
        <a:xfrm>
          <a:off x="0" y="0"/>
          <a:ext cx="0" cy="0"/>
          <a:chOff x="0" y="0"/>
          <a:chExt cx="0" cy="0"/>
        </a:xfrm>
      </p:grpSpPr>
      <p:pic>
        <p:nvPicPr>
          <p:cNvPr id="349" name="Google Shape;349;g2fd9e632d81_0_489" title="Agata Lucic.jpg"/>
          <p:cNvPicPr preferRelativeResize="0"/>
          <p:nvPr/>
        </p:nvPicPr>
        <p:blipFill rotWithShape="1">
          <a:blip r:embed="rId4">
            <a:alphaModFix/>
          </a:blip>
          <a:srcRect b="0" l="0" r="0" t="0"/>
          <a:stretch/>
        </p:blipFill>
        <p:spPr>
          <a:xfrm rot="5400000">
            <a:off x="4228757" y="2187644"/>
            <a:ext cx="2243909" cy="3134351"/>
          </a:xfrm>
          <a:prstGeom prst="rect">
            <a:avLst/>
          </a:prstGeom>
          <a:noFill/>
          <a:ln>
            <a:noFill/>
          </a:ln>
        </p:spPr>
      </p:pic>
      <p:pic>
        <p:nvPicPr>
          <p:cNvPr id="350" name="Google Shape;350;g2fd9e632d81_0_489" title="Agata Lucic.jpg"/>
          <p:cNvPicPr preferRelativeResize="0"/>
          <p:nvPr/>
        </p:nvPicPr>
        <p:blipFill rotWithShape="1">
          <a:blip r:embed="rId4">
            <a:alphaModFix/>
          </a:blip>
          <a:srcRect b="0" l="0" r="0" t="0"/>
          <a:stretch/>
        </p:blipFill>
        <p:spPr>
          <a:xfrm rot="5400000">
            <a:off x="7677320" y="2187644"/>
            <a:ext cx="2243909" cy="3134351"/>
          </a:xfrm>
          <a:prstGeom prst="rect">
            <a:avLst/>
          </a:prstGeom>
          <a:noFill/>
          <a:ln>
            <a:noFill/>
          </a:ln>
        </p:spPr>
      </p:pic>
      <p:pic>
        <p:nvPicPr>
          <p:cNvPr id="351" name="Google Shape;351;g2fd9e632d81_0_489" title="Agata Lucic.jpg"/>
          <p:cNvPicPr preferRelativeResize="0"/>
          <p:nvPr/>
        </p:nvPicPr>
        <p:blipFill rotWithShape="1">
          <a:blip r:embed="rId4">
            <a:alphaModFix/>
          </a:blip>
          <a:srcRect b="0" l="0" r="0" t="0"/>
          <a:stretch/>
        </p:blipFill>
        <p:spPr>
          <a:xfrm rot="5400000">
            <a:off x="780169" y="2187644"/>
            <a:ext cx="2243909" cy="3134351"/>
          </a:xfrm>
          <a:prstGeom prst="rect">
            <a:avLst/>
          </a:prstGeom>
          <a:noFill/>
          <a:ln>
            <a:noFill/>
          </a:ln>
        </p:spPr>
      </p:pic>
      <p:pic>
        <p:nvPicPr>
          <p:cNvPr id="352" name="Google Shape;352;g2fd9e632d81_0_489" title="Agata Lucic.jpg"/>
          <p:cNvPicPr preferRelativeResize="0"/>
          <p:nvPr/>
        </p:nvPicPr>
        <p:blipFill rotWithShape="1">
          <a:blip r:embed="rId4">
            <a:alphaModFix/>
          </a:blip>
          <a:srcRect b="0" l="0" r="0" t="0"/>
          <a:stretch/>
        </p:blipFill>
        <p:spPr>
          <a:xfrm rot="5400000">
            <a:off x="4228757" y="-203921"/>
            <a:ext cx="2243909" cy="3134351"/>
          </a:xfrm>
          <a:prstGeom prst="rect">
            <a:avLst/>
          </a:prstGeom>
          <a:noFill/>
          <a:ln>
            <a:noFill/>
          </a:ln>
        </p:spPr>
      </p:pic>
      <p:pic>
        <p:nvPicPr>
          <p:cNvPr id="353" name="Google Shape;353;g2fd9e632d81_0_489" title="Agata Lucic.jpg"/>
          <p:cNvPicPr preferRelativeResize="0"/>
          <p:nvPr/>
        </p:nvPicPr>
        <p:blipFill rotWithShape="1">
          <a:blip r:embed="rId4">
            <a:alphaModFix/>
          </a:blip>
          <a:srcRect b="0" l="0" r="0" t="0"/>
          <a:stretch/>
        </p:blipFill>
        <p:spPr>
          <a:xfrm rot="5400000">
            <a:off x="7677320" y="-203921"/>
            <a:ext cx="2243909" cy="3134351"/>
          </a:xfrm>
          <a:prstGeom prst="rect">
            <a:avLst/>
          </a:prstGeom>
          <a:noFill/>
          <a:ln>
            <a:noFill/>
          </a:ln>
        </p:spPr>
      </p:pic>
      <p:pic>
        <p:nvPicPr>
          <p:cNvPr id="354" name="Google Shape;354;g2fd9e632d81_0_489" title="Agata Lucic.jpg"/>
          <p:cNvPicPr preferRelativeResize="0"/>
          <p:nvPr/>
        </p:nvPicPr>
        <p:blipFill rotWithShape="1">
          <a:blip r:embed="rId4">
            <a:alphaModFix/>
          </a:blip>
          <a:srcRect b="0" l="0" r="0" t="0"/>
          <a:stretch/>
        </p:blipFill>
        <p:spPr>
          <a:xfrm rot="5400000">
            <a:off x="780169" y="-203921"/>
            <a:ext cx="2243909" cy="3134351"/>
          </a:xfrm>
          <a:prstGeom prst="rect">
            <a:avLst/>
          </a:prstGeom>
          <a:noFill/>
          <a:ln>
            <a:noFill/>
          </a:ln>
        </p:spPr>
      </p:pic>
      <p:pic>
        <p:nvPicPr>
          <p:cNvPr id="355" name="Google Shape;355;g2fd9e632d81_0_489" title="Agata Lucic.jpg"/>
          <p:cNvPicPr preferRelativeResize="0"/>
          <p:nvPr/>
        </p:nvPicPr>
        <p:blipFill rotWithShape="1">
          <a:blip r:embed="rId4">
            <a:alphaModFix/>
          </a:blip>
          <a:srcRect b="0" l="0" r="0" t="0"/>
          <a:stretch/>
        </p:blipFill>
        <p:spPr>
          <a:xfrm rot="5400000">
            <a:off x="4228757" y="4655944"/>
            <a:ext cx="2243909" cy="3134351"/>
          </a:xfrm>
          <a:prstGeom prst="rect">
            <a:avLst/>
          </a:prstGeom>
          <a:noFill/>
          <a:ln>
            <a:noFill/>
          </a:ln>
        </p:spPr>
      </p:pic>
      <p:pic>
        <p:nvPicPr>
          <p:cNvPr id="356" name="Google Shape;356;g2fd9e632d81_0_489" title="Agata Lucic.jpg"/>
          <p:cNvPicPr preferRelativeResize="0"/>
          <p:nvPr/>
        </p:nvPicPr>
        <p:blipFill rotWithShape="1">
          <a:blip r:embed="rId4">
            <a:alphaModFix/>
          </a:blip>
          <a:srcRect b="0" l="0" r="0" t="0"/>
          <a:stretch/>
        </p:blipFill>
        <p:spPr>
          <a:xfrm rot="5400000">
            <a:off x="7677320" y="4655944"/>
            <a:ext cx="2243909" cy="3134351"/>
          </a:xfrm>
          <a:prstGeom prst="rect">
            <a:avLst/>
          </a:prstGeom>
          <a:noFill/>
          <a:ln>
            <a:noFill/>
          </a:ln>
        </p:spPr>
      </p:pic>
      <p:pic>
        <p:nvPicPr>
          <p:cNvPr id="357" name="Google Shape;357;g2fd9e632d81_0_489" title="Agata Lucic.jpg"/>
          <p:cNvPicPr preferRelativeResize="0"/>
          <p:nvPr/>
        </p:nvPicPr>
        <p:blipFill rotWithShape="1">
          <a:blip r:embed="rId4">
            <a:alphaModFix/>
          </a:blip>
          <a:srcRect b="0" l="0" r="0" t="0"/>
          <a:stretch/>
        </p:blipFill>
        <p:spPr>
          <a:xfrm rot="5400000">
            <a:off x="780169" y="4655944"/>
            <a:ext cx="2243909" cy="3134351"/>
          </a:xfrm>
          <a:prstGeom prst="rect">
            <a:avLst/>
          </a:prstGeom>
          <a:noFill/>
          <a:ln>
            <a:noFill/>
          </a:ln>
        </p:spPr>
      </p:pic>
      <p:pic>
        <p:nvPicPr>
          <p:cNvPr id="358" name="Google Shape;358;g2fd9e632d81_0_489">
            <a:hlinkClick r:id="rId5"/>
          </p:cNvPr>
          <p:cNvPicPr preferRelativeResize="0"/>
          <p:nvPr/>
        </p:nvPicPr>
        <p:blipFill rotWithShape="1">
          <a:blip r:embed="rId6">
            <a:alphaModFix/>
          </a:blip>
          <a:srcRect b="0" l="0" r="0" t="0"/>
          <a:stretch/>
        </p:blipFill>
        <p:spPr>
          <a:xfrm>
            <a:off x="2490113" y="4517652"/>
            <a:ext cx="497917" cy="174280"/>
          </a:xfrm>
          <a:prstGeom prst="rect">
            <a:avLst/>
          </a:prstGeom>
          <a:noFill/>
          <a:ln>
            <a:noFill/>
          </a:ln>
        </p:spPr>
      </p:pic>
      <p:sp>
        <p:nvSpPr>
          <p:cNvPr id="359" name="Google Shape;359;g2fd9e632d81_0_489"/>
          <p:cNvSpPr txBox="1"/>
          <p:nvPr/>
        </p:nvSpPr>
        <p:spPr>
          <a:xfrm>
            <a:off x="334949"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7">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8">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60" name="Google Shape;360;g2fd9e632d81_0_489">
            <a:hlinkClick r:id="rId9"/>
          </p:cNvPr>
          <p:cNvPicPr preferRelativeResize="0"/>
          <p:nvPr/>
        </p:nvPicPr>
        <p:blipFill rotWithShape="1">
          <a:blip r:embed="rId6">
            <a:alphaModFix/>
          </a:blip>
          <a:srcRect b="0" l="0" r="0" t="0"/>
          <a:stretch/>
        </p:blipFill>
        <p:spPr>
          <a:xfrm>
            <a:off x="5944176" y="4517652"/>
            <a:ext cx="497917" cy="174280"/>
          </a:xfrm>
          <a:prstGeom prst="rect">
            <a:avLst/>
          </a:prstGeom>
          <a:noFill/>
          <a:ln>
            <a:noFill/>
          </a:ln>
        </p:spPr>
      </p:pic>
      <p:sp>
        <p:nvSpPr>
          <p:cNvPr id="361" name="Google Shape;361;g2fd9e632d81_0_489"/>
          <p:cNvSpPr txBox="1"/>
          <p:nvPr/>
        </p:nvSpPr>
        <p:spPr>
          <a:xfrm>
            <a:off x="37890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0">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1">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62" name="Google Shape;362;g2fd9e632d81_0_489">
            <a:hlinkClick r:id="rId12"/>
          </p:cNvPr>
          <p:cNvPicPr preferRelativeResize="0"/>
          <p:nvPr/>
        </p:nvPicPr>
        <p:blipFill rotWithShape="1">
          <a:blip r:embed="rId6">
            <a:alphaModFix/>
          </a:blip>
          <a:srcRect b="0" l="0" r="0" t="0"/>
          <a:stretch/>
        </p:blipFill>
        <p:spPr>
          <a:xfrm>
            <a:off x="9398251" y="4517652"/>
            <a:ext cx="497917" cy="174280"/>
          </a:xfrm>
          <a:prstGeom prst="rect">
            <a:avLst/>
          </a:prstGeom>
          <a:noFill/>
          <a:ln>
            <a:noFill/>
          </a:ln>
        </p:spPr>
      </p:pic>
      <p:sp>
        <p:nvSpPr>
          <p:cNvPr id="363" name="Google Shape;363;g2fd9e632d81_0_489"/>
          <p:cNvSpPr txBox="1"/>
          <p:nvPr/>
        </p:nvSpPr>
        <p:spPr>
          <a:xfrm>
            <a:off x="7255912" y="45106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3">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4">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64" name="Google Shape;364;g2fd9e632d81_0_489">
            <a:hlinkClick r:id="rId15"/>
          </p:cNvPr>
          <p:cNvPicPr preferRelativeResize="0"/>
          <p:nvPr/>
        </p:nvPicPr>
        <p:blipFill rotWithShape="1">
          <a:blip r:embed="rId6">
            <a:alphaModFix/>
          </a:blip>
          <a:srcRect b="0" l="0" r="0" t="0"/>
          <a:stretch/>
        </p:blipFill>
        <p:spPr>
          <a:xfrm>
            <a:off x="2490113" y="2142227"/>
            <a:ext cx="497917" cy="174280"/>
          </a:xfrm>
          <a:prstGeom prst="rect">
            <a:avLst/>
          </a:prstGeom>
          <a:noFill/>
          <a:ln>
            <a:noFill/>
          </a:ln>
        </p:spPr>
      </p:pic>
      <p:sp>
        <p:nvSpPr>
          <p:cNvPr id="365" name="Google Shape;365;g2fd9e632d81_0_489"/>
          <p:cNvSpPr txBox="1"/>
          <p:nvPr/>
        </p:nvSpPr>
        <p:spPr>
          <a:xfrm>
            <a:off x="334949"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6">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17">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66" name="Google Shape;366;g2fd9e632d81_0_489">
            <a:hlinkClick r:id="rId18"/>
          </p:cNvPr>
          <p:cNvPicPr preferRelativeResize="0"/>
          <p:nvPr/>
        </p:nvPicPr>
        <p:blipFill rotWithShape="1">
          <a:blip r:embed="rId6">
            <a:alphaModFix/>
          </a:blip>
          <a:srcRect b="0" l="0" r="0" t="0"/>
          <a:stretch/>
        </p:blipFill>
        <p:spPr>
          <a:xfrm>
            <a:off x="5944176" y="2142227"/>
            <a:ext cx="497917" cy="174280"/>
          </a:xfrm>
          <a:prstGeom prst="rect">
            <a:avLst/>
          </a:prstGeom>
          <a:noFill/>
          <a:ln>
            <a:noFill/>
          </a:ln>
        </p:spPr>
      </p:pic>
      <p:sp>
        <p:nvSpPr>
          <p:cNvPr id="367" name="Google Shape;367;g2fd9e632d81_0_489"/>
          <p:cNvSpPr txBox="1"/>
          <p:nvPr/>
        </p:nvSpPr>
        <p:spPr>
          <a:xfrm>
            <a:off x="37890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19">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0">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68" name="Google Shape;368;g2fd9e632d81_0_489">
            <a:hlinkClick r:id="rId21"/>
          </p:cNvPr>
          <p:cNvPicPr preferRelativeResize="0"/>
          <p:nvPr/>
        </p:nvPicPr>
        <p:blipFill rotWithShape="1">
          <a:blip r:embed="rId6">
            <a:alphaModFix/>
          </a:blip>
          <a:srcRect b="0" l="0" r="0" t="0"/>
          <a:stretch/>
        </p:blipFill>
        <p:spPr>
          <a:xfrm>
            <a:off x="9398251" y="2142227"/>
            <a:ext cx="497917" cy="174280"/>
          </a:xfrm>
          <a:prstGeom prst="rect">
            <a:avLst/>
          </a:prstGeom>
          <a:noFill/>
          <a:ln>
            <a:noFill/>
          </a:ln>
        </p:spPr>
      </p:pic>
      <p:sp>
        <p:nvSpPr>
          <p:cNvPr id="369" name="Google Shape;369;g2fd9e632d81_0_489"/>
          <p:cNvSpPr txBox="1"/>
          <p:nvPr/>
        </p:nvSpPr>
        <p:spPr>
          <a:xfrm>
            <a:off x="7255912" y="2135175"/>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2">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3">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70" name="Google Shape;370;g2fd9e632d81_0_489">
            <a:hlinkClick r:id="rId24"/>
          </p:cNvPr>
          <p:cNvPicPr preferRelativeResize="0"/>
          <p:nvPr/>
        </p:nvPicPr>
        <p:blipFill rotWithShape="1">
          <a:blip r:embed="rId6">
            <a:alphaModFix/>
          </a:blip>
          <a:srcRect b="0" l="0" r="0" t="0"/>
          <a:stretch/>
        </p:blipFill>
        <p:spPr>
          <a:xfrm>
            <a:off x="2490113" y="6985052"/>
            <a:ext cx="497917" cy="174280"/>
          </a:xfrm>
          <a:prstGeom prst="rect">
            <a:avLst/>
          </a:prstGeom>
          <a:noFill/>
          <a:ln>
            <a:noFill/>
          </a:ln>
        </p:spPr>
      </p:pic>
      <p:sp>
        <p:nvSpPr>
          <p:cNvPr id="371" name="Google Shape;371;g2fd9e632d81_0_489"/>
          <p:cNvSpPr txBox="1"/>
          <p:nvPr/>
        </p:nvSpPr>
        <p:spPr>
          <a:xfrm>
            <a:off x="334949"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5">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6">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72" name="Google Shape;372;g2fd9e632d81_0_489">
            <a:hlinkClick r:id="rId27"/>
          </p:cNvPr>
          <p:cNvPicPr preferRelativeResize="0"/>
          <p:nvPr/>
        </p:nvPicPr>
        <p:blipFill rotWithShape="1">
          <a:blip r:embed="rId6">
            <a:alphaModFix/>
          </a:blip>
          <a:srcRect b="0" l="0" r="0" t="0"/>
          <a:stretch/>
        </p:blipFill>
        <p:spPr>
          <a:xfrm>
            <a:off x="5944176" y="6985052"/>
            <a:ext cx="497917" cy="174280"/>
          </a:xfrm>
          <a:prstGeom prst="rect">
            <a:avLst/>
          </a:prstGeom>
          <a:noFill/>
          <a:ln>
            <a:noFill/>
          </a:ln>
        </p:spPr>
      </p:pic>
      <p:sp>
        <p:nvSpPr>
          <p:cNvPr id="373" name="Google Shape;373;g2fd9e632d81_0_489"/>
          <p:cNvSpPr txBox="1"/>
          <p:nvPr/>
        </p:nvSpPr>
        <p:spPr>
          <a:xfrm>
            <a:off x="37890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28">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29">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pic>
        <p:nvPicPr>
          <p:cNvPr id="374" name="Google Shape;374;g2fd9e632d81_0_489">
            <a:hlinkClick r:id="rId30"/>
          </p:cNvPr>
          <p:cNvPicPr preferRelativeResize="0"/>
          <p:nvPr/>
        </p:nvPicPr>
        <p:blipFill rotWithShape="1">
          <a:blip r:embed="rId6">
            <a:alphaModFix/>
          </a:blip>
          <a:srcRect b="0" l="0" r="0" t="0"/>
          <a:stretch/>
        </p:blipFill>
        <p:spPr>
          <a:xfrm>
            <a:off x="9398251" y="6985052"/>
            <a:ext cx="497917" cy="174280"/>
          </a:xfrm>
          <a:prstGeom prst="rect">
            <a:avLst/>
          </a:prstGeom>
          <a:noFill/>
          <a:ln>
            <a:noFill/>
          </a:ln>
        </p:spPr>
      </p:pic>
      <p:sp>
        <p:nvSpPr>
          <p:cNvPr id="375" name="Google Shape;375;g2fd9e632d81_0_489"/>
          <p:cNvSpPr txBox="1"/>
          <p:nvPr/>
        </p:nvSpPr>
        <p:spPr>
          <a:xfrm>
            <a:off x="7255912" y="6978000"/>
            <a:ext cx="2460000" cy="273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0" i="0" lang="en" sz="800" u="sng" cap="none" strike="noStrike">
                <a:solidFill>
                  <a:srgbClr val="004993"/>
                </a:solidFill>
                <a:latin typeface="Open Sans Light"/>
                <a:ea typeface="Open Sans Light"/>
                <a:cs typeface="Open Sans Light"/>
                <a:sym typeface="Open Sans Light"/>
                <a:hlinkClick r:id="rId31">
                  <a:extLst>
                    <a:ext uri="{A12FA001-AC4F-418D-AE19-62706E023703}">
                      <ahyp:hlinkClr val="tx"/>
                    </a:ext>
                  </a:extLst>
                </a:hlinkClick>
              </a:rPr>
              <a:t>Standing On the Shoulders of</a:t>
            </a:r>
            <a:r>
              <a:rPr b="0" i="0" lang="en" sz="800" u="none" cap="none" strike="noStrike">
                <a:solidFill>
                  <a:srgbClr val="004993"/>
                </a:solidFill>
                <a:latin typeface="Open Sans Light"/>
                <a:ea typeface="Open Sans Light"/>
                <a:cs typeface="Open Sans Light"/>
                <a:sym typeface="Open Sans Light"/>
              </a:rPr>
              <a:t> by </a:t>
            </a:r>
            <a:r>
              <a:rPr b="0" i="0" lang="en" sz="800" u="sng" cap="none" strike="noStrike">
                <a:solidFill>
                  <a:srgbClr val="004993"/>
                </a:solidFill>
                <a:latin typeface="Open Sans Light"/>
                <a:ea typeface="Open Sans Light"/>
                <a:cs typeface="Open Sans Light"/>
                <a:sym typeface="Open Sans Light"/>
                <a:hlinkClick r:id="rId32">
                  <a:extLst>
                    <a:ext uri="{A12FA001-AC4F-418D-AE19-62706E023703}">
                      <ahyp:hlinkClr val="tx"/>
                    </a:ext>
                  </a:extLst>
                </a:hlinkClick>
              </a:rPr>
              <a:t>Agata Lučić</a:t>
            </a:r>
            <a:r>
              <a:rPr b="0" i="0" lang="en" sz="800" u="none" cap="none" strike="noStrike">
                <a:solidFill>
                  <a:srgbClr val="004993"/>
                </a:solidFill>
                <a:latin typeface="Open Sans Light"/>
                <a:ea typeface="Open Sans Light"/>
                <a:cs typeface="Open Sans Light"/>
                <a:sym typeface="Open Sans Light"/>
              </a:rPr>
              <a:t> </a:t>
            </a:r>
            <a:endParaRPr b="0" i="1" sz="800" u="none" cap="none" strike="noStrike">
              <a:solidFill>
                <a:srgbClr val="004993"/>
              </a:solidFill>
              <a:latin typeface="Open Sans Light"/>
              <a:ea typeface="Open Sans Light"/>
              <a:cs typeface="Open Sans Light"/>
              <a:sym typeface="Open Sans 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79" name="Shape 379"/>
        <p:cNvGrpSpPr/>
        <p:nvPr/>
      </p:nvGrpSpPr>
      <p:grpSpPr>
        <a:xfrm>
          <a:off x="0" y="0"/>
          <a:ext cx="0" cy="0"/>
          <a:chOff x="0" y="0"/>
          <a:chExt cx="0" cy="0"/>
        </a:xfrm>
      </p:grpSpPr>
      <p:sp>
        <p:nvSpPr>
          <p:cNvPr id="380" name="Google Shape;380;g2fd9e632d81_0_288"/>
          <p:cNvSpPr/>
          <p:nvPr/>
        </p:nvSpPr>
        <p:spPr>
          <a:xfrm>
            <a:off x="7235050" y="51119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g2fd9e632d81_0_288"/>
          <p:cNvSpPr/>
          <p:nvPr/>
        </p:nvSpPr>
        <p:spPr>
          <a:xfrm>
            <a:off x="3757500" y="515330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g2fd9e632d81_0_288"/>
          <p:cNvSpPr/>
          <p:nvPr/>
        </p:nvSpPr>
        <p:spPr>
          <a:xfrm>
            <a:off x="279950" y="5137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g2fd9e632d81_0_288"/>
          <p:cNvSpPr/>
          <p:nvPr/>
        </p:nvSpPr>
        <p:spPr>
          <a:xfrm>
            <a:off x="7202550" y="26406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g2fd9e632d81_0_288"/>
          <p:cNvSpPr/>
          <p:nvPr/>
        </p:nvSpPr>
        <p:spPr>
          <a:xfrm>
            <a:off x="7264900" y="272892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g2fd9e632d81_0_288"/>
          <p:cNvSpPr/>
          <p:nvPr/>
        </p:nvSpPr>
        <p:spPr>
          <a:xfrm>
            <a:off x="338375" y="5197688"/>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g2fd9e632d81_0_288"/>
          <p:cNvSpPr/>
          <p:nvPr/>
        </p:nvSpPr>
        <p:spPr>
          <a:xfrm>
            <a:off x="378457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g2fd9e632d81_0_288"/>
          <p:cNvSpPr/>
          <p:nvPr/>
        </p:nvSpPr>
        <p:spPr>
          <a:xfrm>
            <a:off x="7253525" y="5197675"/>
            <a:ext cx="3099900" cy="210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g2fd9e632d81_0_288"/>
          <p:cNvSpPr/>
          <p:nvPr/>
        </p:nvSpPr>
        <p:spPr>
          <a:xfrm>
            <a:off x="335500"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g2fd9e632d81_0_288"/>
          <p:cNvSpPr txBox="1"/>
          <p:nvPr/>
        </p:nvSpPr>
        <p:spPr>
          <a:xfrm>
            <a:off x="425500" y="474650"/>
            <a:ext cx="29484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Make the most of public investments:</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Resources from public funding are used to create public knowledge and shared transversally through multiple institutions at reduced costs.</a:t>
            </a:r>
            <a:endParaRPr b="0" i="0" sz="1200" u="none" cap="none" strike="noStrike">
              <a:solidFill>
                <a:srgbClr val="000000"/>
              </a:solidFill>
              <a:latin typeface="Arial"/>
              <a:ea typeface="Arial"/>
              <a:cs typeface="Arial"/>
              <a:sym typeface="Arial"/>
            </a:endParaRPr>
          </a:p>
        </p:txBody>
      </p:sp>
      <p:sp>
        <p:nvSpPr>
          <p:cNvPr id="390" name="Google Shape;390;g2fd9e632d81_0_288"/>
          <p:cNvSpPr/>
          <p:nvPr/>
        </p:nvSpPr>
        <p:spPr>
          <a:xfrm>
            <a:off x="3793075" y="246050"/>
            <a:ext cx="3128400" cy="216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g2fd9e632d81_0_288"/>
          <p:cNvSpPr/>
          <p:nvPr/>
        </p:nvSpPr>
        <p:spPr>
          <a:xfrm>
            <a:off x="7222150" y="204650"/>
            <a:ext cx="31284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g2fd9e632d81_0_288"/>
          <p:cNvSpPr/>
          <p:nvPr/>
        </p:nvSpPr>
        <p:spPr>
          <a:xfrm rot="10800000">
            <a:off x="77825" y="0"/>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g2fd9e632d81_0_288"/>
          <p:cNvSpPr/>
          <p:nvPr/>
        </p:nvSpPr>
        <p:spPr>
          <a:xfrm>
            <a:off x="3168675" y="2105075"/>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g2fd9e632d81_0_288"/>
          <p:cNvSpPr/>
          <p:nvPr/>
        </p:nvSpPr>
        <p:spPr>
          <a:xfrm rot="10800000">
            <a:off x="3540350" y="-10450"/>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g2fd9e632d81_0_288"/>
          <p:cNvSpPr/>
          <p:nvPr/>
        </p:nvSpPr>
        <p:spPr>
          <a:xfrm>
            <a:off x="6631200" y="2094625"/>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g2fd9e632d81_0_288"/>
          <p:cNvSpPr txBox="1"/>
          <p:nvPr/>
        </p:nvSpPr>
        <p:spPr>
          <a:xfrm>
            <a:off x="3781825" y="474650"/>
            <a:ext cx="3150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self-promotion:</a:t>
            </a:r>
            <a:br>
              <a:rPr b="0"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The public image of the institution can largely benefit from its shared and reused quality OER.</a:t>
            </a:r>
            <a:endParaRPr b="0" i="0" sz="1200" u="none" cap="none" strike="noStrike">
              <a:solidFill>
                <a:srgbClr val="000000"/>
              </a:solidFill>
              <a:latin typeface="Arial"/>
              <a:ea typeface="Arial"/>
              <a:cs typeface="Arial"/>
              <a:sym typeface="Arial"/>
            </a:endParaRPr>
          </a:p>
        </p:txBody>
      </p:sp>
      <p:sp>
        <p:nvSpPr>
          <p:cNvPr id="397" name="Google Shape;397;g2fd9e632d81_0_288"/>
          <p:cNvSpPr txBox="1"/>
          <p:nvPr/>
        </p:nvSpPr>
        <p:spPr>
          <a:xfrm>
            <a:off x="7250650" y="474650"/>
            <a:ext cx="31284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Support reputation and international collaboration:</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Working with OER increases the institution’s visibility and improves its reputation through active collaboration with other institutions globally. </a:t>
            </a:r>
            <a:endParaRPr b="0" i="0" sz="1200" u="none" cap="none" strike="noStrike">
              <a:solidFill>
                <a:srgbClr val="004993"/>
              </a:solidFill>
              <a:latin typeface="Open Sans"/>
              <a:ea typeface="Open Sans"/>
              <a:cs typeface="Open Sans"/>
              <a:sym typeface="Open Sans"/>
            </a:endParaRPr>
          </a:p>
        </p:txBody>
      </p:sp>
      <p:sp>
        <p:nvSpPr>
          <p:cNvPr id="398" name="Google Shape;398;g2fd9e632d81_0_288"/>
          <p:cNvSpPr/>
          <p:nvPr/>
        </p:nvSpPr>
        <p:spPr>
          <a:xfrm rot="10800000">
            <a:off x="7002875" y="6263"/>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399" name="Google Shape;399;g2fd9e632d81_0_288"/>
          <p:cNvSpPr/>
          <p:nvPr/>
        </p:nvSpPr>
        <p:spPr>
          <a:xfrm>
            <a:off x="10093725" y="2111338"/>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400" name="Google Shape;400;g2fd9e632d81_0_288"/>
          <p:cNvSpPr/>
          <p:nvPr/>
        </p:nvSpPr>
        <p:spPr>
          <a:xfrm>
            <a:off x="321250" y="2654350"/>
            <a:ext cx="32190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g2fd9e632d81_0_288"/>
          <p:cNvSpPr txBox="1"/>
          <p:nvPr/>
        </p:nvSpPr>
        <p:spPr>
          <a:xfrm>
            <a:off x="6208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402" name="Google Shape;402;g2fd9e632d81_0_288"/>
          <p:cNvSpPr txBox="1"/>
          <p:nvPr/>
        </p:nvSpPr>
        <p:spPr>
          <a:xfrm>
            <a:off x="40935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403" name="Google Shape;403;g2fd9e632d81_0_288"/>
          <p:cNvSpPr txBox="1"/>
          <p:nvPr/>
        </p:nvSpPr>
        <p:spPr>
          <a:xfrm>
            <a:off x="7566225" y="24605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404" name="Google Shape;404;g2fd9e632d81_0_288"/>
          <p:cNvSpPr/>
          <p:nvPr/>
        </p:nvSpPr>
        <p:spPr>
          <a:xfrm>
            <a:off x="3795950" y="2662325"/>
            <a:ext cx="3150900" cy="224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g2fd9e632d81_0_288"/>
          <p:cNvSpPr txBox="1"/>
          <p:nvPr/>
        </p:nvSpPr>
        <p:spPr>
          <a:xfrm>
            <a:off x="349750" y="2972375"/>
            <a:ext cx="30999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Facilitate recruitment: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The use of OER increases participation in higher education by expanding access to non-traditional learners who make choices based on the quality of the educational materials being offered.</a:t>
            </a:r>
            <a:endParaRPr b="0" i="0" sz="1200" u="none" cap="none" strike="noStrike">
              <a:solidFill>
                <a:srgbClr val="000000"/>
              </a:solidFill>
              <a:latin typeface="Arial"/>
              <a:ea typeface="Arial"/>
              <a:cs typeface="Arial"/>
              <a:sym typeface="Arial"/>
            </a:endParaRPr>
          </a:p>
        </p:txBody>
      </p:sp>
      <p:sp>
        <p:nvSpPr>
          <p:cNvPr id="406" name="Google Shape;406;g2fd9e632d81_0_288"/>
          <p:cNvSpPr/>
          <p:nvPr/>
        </p:nvSpPr>
        <p:spPr>
          <a:xfrm rot="10800000">
            <a:off x="77825" y="2455788"/>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g2fd9e632d81_0_288"/>
          <p:cNvSpPr/>
          <p:nvPr/>
        </p:nvSpPr>
        <p:spPr>
          <a:xfrm>
            <a:off x="3168675" y="4560863"/>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g2fd9e632d81_0_288"/>
          <p:cNvSpPr txBox="1"/>
          <p:nvPr/>
        </p:nvSpPr>
        <p:spPr>
          <a:xfrm>
            <a:off x="620825" y="27018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409" name="Google Shape;409;g2fd9e632d81_0_288"/>
          <p:cNvSpPr/>
          <p:nvPr/>
        </p:nvSpPr>
        <p:spPr>
          <a:xfrm rot="10800000">
            <a:off x="3533225" y="2451850"/>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g2fd9e632d81_0_288"/>
          <p:cNvSpPr/>
          <p:nvPr/>
        </p:nvSpPr>
        <p:spPr>
          <a:xfrm>
            <a:off x="6624075" y="4556925"/>
            <a:ext cx="543000" cy="543000"/>
          </a:xfrm>
          <a:prstGeom prst="pie">
            <a:avLst>
              <a:gd fmla="val 10759972" name="adj1"/>
              <a:gd fmla="val 16121862" name="adj2"/>
            </a:avLst>
          </a:prstGeom>
          <a:solidFill>
            <a:srgbClr val="004993"/>
          </a:solidFill>
          <a:ln cap="flat" cmpd="sng" w="9525">
            <a:solidFill>
              <a:srgbClr val="00499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g2fd9e632d81_0_288"/>
          <p:cNvSpPr txBox="1"/>
          <p:nvPr/>
        </p:nvSpPr>
        <p:spPr>
          <a:xfrm>
            <a:off x="4076225" y="2697900"/>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INSTITUTIONS</a:t>
            </a:r>
            <a:endParaRPr b="0" i="0" sz="1200" u="none" cap="none" strike="noStrike">
              <a:solidFill>
                <a:schemeClr val="dk1"/>
              </a:solidFill>
              <a:latin typeface="Arial"/>
              <a:ea typeface="Arial"/>
              <a:cs typeface="Arial"/>
              <a:sym typeface="Arial"/>
            </a:endParaRPr>
          </a:p>
        </p:txBody>
      </p:sp>
      <p:sp>
        <p:nvSpPr>
          <p:cNvPr id="412" name="Google Shape;412;g2fd9e632d81_0_288"/>
          <p:cNvSpPr txBox="1"/>
          <p:nvPr/>
        </p:nvSpPr>
        <p:spPr>
          <a:xfrm>
            <a:off x="3807325" y="297237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Enhance alumni retention: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Offering quality OER to alumni helps the institution keep the link with them active.</a:t>
            </a:r>
            <a:endParaRPr b="0" i="0" sz="1200" u="none" cap="none" strike="noStrike">
              <a:solidFill>
                <a:srgbClr val="004993"/>
              </a:solidFill>
              <a:latin typeface="Open Sans"/>
              <a:ea typeface="Open Sans"/>
              <a:cs typeface="Open Sans"/>
              <a:sym typeface="Open Sans"/>
            </a:endParaRPr>
          </a:p>
        </p:txBody>
      </p:sp>
      <p:sp>
        <p:nvSpPr>
          <p:cNvPr id="413" name="Google Shape;413;g2fd9e632d81_0_288"/>
          <p:cNvSpPr txBox="1"/>
          <p:nvPr/>
        </p:nvSpPr>
        <p:spPr>
          <a:xfrm>
            <a:off x="25930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14" name="Google Shape;414;g2fd9e632d81_0_288"/>
          <p:cNvSpPr txBox="1"/>
          <p:nvPr/>
        </p:nvSpPr>
        <p:spPr>
          <a:xfrm>
            <a:off x="3807325"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15" name="Google Shape;415;g2fd9e632d81_0_288"/>
          <p:cNvSpPr txBox="1"/>
          <p:nvPr/>
        </p:nvSpPr>
        <p:spPr>
          <a:xfrm>
            <a:off x="7250650" y="213695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16" name="Google Shape;416;g2fd9e632d81_0_288"/>
          <p:cNvSpPr txBox="1"/>
          <p:nvPr/>
        </p:nvSpPr>
        <p:spPr>
          <a:xfrm>
            <a:off x="25930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17" name="Google Shape;417;g2fd9e632d81_0_288"/>
          <p:cNvSpPr txBox="1"/>
          <p:nvPr/>
        </p:nvSpPr>
        <p:spPr>
          <a:xfrm>
            <a:off x="3807325"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18" name="Google Shape;418;g2fd9e632d81_0_288"/>
          <p:cNvSpPr txBox="1"/>
          <p:nvPr/>
        </p:nvSpPr>
        <p:spPr>
          <a:xfrm>
            <a:off x="7174450" y="454927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19" name="Google Shape;419;g2fd9e632d81_0_288"/>
          <p:cNvSpPr txBox="1"/>
          <p:nvPr/>
        </p:nvSpPr>
        <p:spPr>
          <a:xfrm>
            <a:off x="7278900" y="2920238"/>
            <a:ext cx="312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Promote diversity and inclusivity:</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200" u="none" cap="none" strike="noStrike">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b="0" i="0" sz="1200" u="none" cap="none" strike="noStrike">
              <a:solidFill>
                <a:srgbClr val="004993"/>
              </a:solidFill>
              <a:latin typeface="Open Sans"/>
              <a:ea typeface="Open Sans"/>
              <a:cs typeface="Open Sans"/>
              <a:sym typeface="Open Sans"/>
            </a:endParaRPr>
          </a:p>
        </p:txBody>
      </p:sp>
      <p:sp>
        <p:nvSpPr>
          <p:cNvPr id="420" name="Google Shape;420;g2fd9e632d81_0_288"/>
          <p:cNvSpPr/>
          <p:nvPr/>
        </p:nvSpPr>
        <p:spPr>
          <a:xfrm rot="10800000">
            <a:off x="6954925" y="2451850"/>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421" name="Google Shape;421;g2fd9e632d81_0_288"/>
          <p:cNvSpPr/>
          <p:nvPr/>
        </p:nvSpPr>
        <p:spPr>
          <a:xfrm>
            <a:off x="10045775" y="4556925"/>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45BEDF"/>
              </a:highlight>
              <a:latin typeface="Arial"/>
              <a:ea typeface="Arial"/>
              <a:cs typeface="Arial"/>
              <a:sym typeface="Arial"/>
            </a:endParaRPr>
          </a:p>
        </p:txBody>
      </p:sp>
      <p:sp>
        <p:nvSpPr>
          <p:cNvPr id="422" name="Google Shape;422;g2fd9e632d81_0_288"/>
          <p:cNvSpPr txBox="1"/>
          <p:nvPr/>
        </p:nvSpPr>
        <p:spPr>
          <a:xfrm>
            <a:off x="7518275" y="269163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423" name="Google Shape;423;g2fd9e632d81_0_288"/>
          <p:cNvSpPr txBox="1"/>
          <p:nvPr/>
        </p:nvSpPr>
        <p:spPr>
          <a:xfrm>
            <a:off x="383450" y="5420300"/>
            <a:ext cx="30999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Foster citizen science: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Knowledge can be created by everyone, and the availability of materials makes it easier for people to continue gaining knowledge.</a:t>
            </a:r>
            <a:endParaRPr b="0" i="0" sz="1200" u="none" cap="none" strike="noStrike">
              <a:solidFill>
                <a:srgbClr val="004993"/>
              </a:solidFill>
              <a:latin typeface="Open Sans"/>
              <a:ea typeface="Open Sans"/>
              <a:cs typeface="Open Sans"/>
              <a:sym typeface="Open Sans"/>
            </a:endParaRPr>
          </a:p>
        </p:txBody>
      </p:sp>
      <p:sp>
        <p:nvSpPr>
          <p:cNvPr id="424" name="Google Shape;424;g2fd9e632d81_0_288"/>
          <p:cNvSpPr/>
          <p:nvPr/>
        </p:nvSpPr>
        <p:spPr>
          <a:xfrm rot="10800000">
            <a:off x="111525" y="4903713"/>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g2fd9e632d81_0_288"/>
          <p:cNvSpPr/>
          <p:nvPr/>
        </p:nvSpPr>
        <p:spPr>
          <a:xfrm>
            <a:off x="3202375" y="7008788"/>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g2fd9e632d81_0_288"/>
          <p:cNvSpPr txBox="1"/>
          <p:nvPr/>
        </p:nvSpPr>
        <p:spPr>
          <a:xfrm>
            <a:off x="654525" y="5149763"/>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427" name="Google Shape;427;g2fd9e632d81_0_288"/>
          <p:cNvSpPr txBox="1"/>
          <p:nvPr/>
        </p:nvSpPr>
        <p:spPr>
          <a:xfrm>
            <a:off x="293000" y="6997200"/>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28" name="Google Shape;428;g2fd9e632d81_0_288"/>
          <p:cNvSpPr txBox="1"/>
          <p:nvPr/>
        </p:nvSpPr>
        <p:spPr>
          <a:xfrm>
            <a:off x="3821988" y="5430725"/>
            <a:ext cx="30999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Enhance quality: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Anyone can support quality enhancements of OER by simply asking questions to clarify them; no access means no questions, no questions means no doubts, no doubts means no improvements.</a:t>
            </a:r>
            <a:endParaRPr b="0" i="0" sz="1200" u="none" cap="none" strike="noStrike">
              <a:solidFill>
                <a:srgbClr val="004993"/>
              </a:solidFill>
              <a:latin typeface="Open Sans"/>
              <a:ea typeface="Open Sans"/>
              <a:cs typeface="Open Sans"/>
              <a:sym typeface="Open Sans"/>
            </a:endParaRPr>
          </a:p>
        </p:txBody>
      </p:sp>
      <p:sp>
        <p:nvSpPr>
          <p:cNvPr id="429" name="Google Shape;429;g2fd9e632d81_0_288"/>
          <p:cNvSpPr/>
          <p:nvPr/>
        </p:nvSpPr>
        <p:spPr>
          <a:xfrm rot="10800000">
            <a:off x="3550063" y="4914138"/>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g2fd9e632d81_0_288"/>
          <p:cNvSpPr/>
          <p:nvPr/>
        </p:nvSpPr>
        <p:spPr>
          <a:xfrm>
            <a:off x="6640913" y="7019213"/>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g2fd9e632d81_0_288"/>
          <p:cNvSpPr txBox="1"/>
          <p:nvPr/>
        </p:nvSpPr>
        <p:spPr>
          <a:xfrm>
            <a:off x="4093063" y="51601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432" name="Google Shape;432;g2fd9e632d81_0_288"/>
          <p:cNvSpPr txBox="1"/>
          <p:nvPr/>
        </p:nvSpPr>
        <p:spPr>
          <a:xfrm>
            <a:off x="3731538" y="70076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
        <p:nvSpPr>
          <p:cNvPr id="433" name="Google Shape;433;g2fd9e632d81_0_288"/>
          <p:cNvSpPr txBox="1"/>
          <p:nvPr/>
        </p:nvSpPr>
        <p:spPr>
          <a:xfrm>
            <a:off x="7260550" y="5474425"/>
            <a:ext cx="3099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200" u="none" cap="none" strike="noStrike">
                <a:solidFill>
                  <a:srgbClr val="004993"/>
                </a:solidFill>
                <a:latin typeface="Open Sans"/>
                <a:ea typeface="Open Sans"/>
                <a:cs typeface="Open Sans"/>
                <a:sym typeface="Open Sans"/>
              </a:rPr>
              <a:t>Expand boundaries: </a:t>
            </a:r>
            <a:br>
              <a:rPr b="1" i="0" lang="en" sz="1200" u="none" cap="none" strike="noStrike">
                <a:solidFill>
                  <a:srgbClr val="004993"/>
                </a:solidFill>
                <a:latin typeface="Open Sans"/>
                <a:ea typeface="Open Sans"/>
                <a:cs typeface="Open Sans"/>
                <a:sym typeface="Open Sans"/>
              </a:rPr>
            </a:br>
            <a:r>
              <a:rPr b="0" i="0" lang="en" sz="1200" u="none" cap="none" strike="noStrike">
                <a:solidFill>
                  <a:srgbClr val="004993"/>
                </a:solidFill>
                <a:latin typeface="Open Sans"/>
                <a:ea typeface="Open Sans"/>
                <a:cs typeface="Open Sans"/>
                <a:sym typeface="Open Sans"/>
              </a:rPr>
              <a:t>OER are a wonderful way to share knowledge across borders that enable adaptations that truly work locally.</a:t>
            </a:r>
            <a:endParaRPr b="0" i="0" sz="1200" u="none" cap="none" strike="noStrike">
              <a:solidFill>
                <a:srgbClr val="004993"/>
              </a:solidFill>
              <a:latin typeface="Open Sans"/>
              <a:ea typeface="Open Sans"/>
              <a:cs typeface="Open Sans"/>
              <a:sym typeface="Open Sans"/>
            </a:endParaRPr>
          </a:p>
        </p:txBody>
      </p:sp>
      <p:sp>
        <p:nvSpPr>
          <p:cNvPr id="434" name="Google Shape;434;g2fd9e632d81_0_288"/>
          <p:cNvSpPr/>
          <p:nvPr/>
        </p:nvSpPr>
        <p:spPr>
          <a:xfrm rot="10800000">
            <a:off x="6988625" y="4881638"/>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g2fd9e632d81_0_288"/>
          <p:cNvSpPr/>
          <p:nvPr/>
        </p:nvSpPr>
        <p:spPr>
          <a:xfrm>
            <a:off x="10079475" y="6986713"/>
            <a:ext cx="543000" cy="543000"/>
          </a:xfrm>
          <a:prstGeom prst="pie">
            <a:avLst>
              <a:gd fmla="val 10759972" name="adj1"/>
              <a:gd fmla="val 16121862" name="adj2"/>
            </a:avLst>
          </a:prstGeom>
          <a:solidFill>
            <a:srgbClr val="B9E9F6"/>
          </a:solidFill>
          <a:ln cap="flat" cmpd="sng" w="9525">
            <a:solidFill>
              <a:srgbClr val="B9E9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g2fd9e632d81_0_288"/>
          <p:cNvSpPr txBox="1"/>
          <p:nvPr/>
        </p:nvSpPr>
        <p:spPr>
          <a:xfrm>
            <a:off x="7531625" y="5127688"/>
            <a:ext cx="24321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ALL</a:t>
            </a:r>
            <a:endParaRPr b="0" i="0" sz="1200" u="none" cap="none" strike="noStrike">
              <a:solidFill>
                <a:schemeClr val="dk1"/>
              </a:solidFill>
              <a:latin typeface="Arial"/>
              <a:ea typeface="Arial"/>
              <a:cs typeface="Arial"/>
              <a:sym typeface="Arial"/>
            </a:endParaRPr>
          </a:p>
        </p:txBody>
      </p:sp>
      <p:sp>
        <p:nvSpPr>
          <p:cNvPr id="437" name="Google Shape;437;g2fd9e632d81_0_288"/>
          <p:cNvSpPr txBox="1"/>
          <p:nvPr/>
        </p:nvSpPr>
        <p:spPr>
          <a:xfrm>
            <a:off x="7170100" y="6975125"/>
            <a:ext cx="2627400" cy="36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4993"/>
                </a:solidFill>
                <a:latin typeface="Open Sans"/>
                <a:ea typeface="Open Sans"/>
                <a:cs typeface="Open Sans"/>
                <a:sym typeface="Open Sans"/>
              </a:rPr>
              <a:t>BENEFITS OF OPEN EDUCATION</a:t>
            </a:r>
            <a:endParaRPr b="1" i="0" sz="1200" u="none" cap="none" strike="noStrike">
              <a:solidFill>
                <a:srgbClr val="004993"/>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2024-07-26T20:19:35Z</dcterms:created>
  <dc:creator>Paola Corti</dc:creator>
</cp:coreProperties>
</file>